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
  </p:notesMasterIdLst>
  <p:sldIdLst>
    <p:sldId id="849" r:id="rId3"/>
    <p:sldId id="858" r:id="rId4"/>
  </p:sldIdLst>
  <p:sldSz cx="10693400" cy="7561263"/>
  <p:notesSz cx="6858000" cy="9144000"/>
  <p:defaultTextStyle>
    <a:defPPr>
      <a:defRPr lang="de-DE"/>
    </a:defPPr>
    <a:lvl1pPr algn="l" defTabSz="1042988" rtl="0" fontAlgn="base">
      <a:spcBef>
        <a:spcPct val="0"/>
      </a:spcBef>
      <a:spcAft>
        <a:spcPct val="0"/>
      </a:spcAft>
      <a:defRPr sz="2100" kern="1200">
        <a:solidFill>
          <a:schemeClr val="tx1"/>
        </a:solidFill>
        <a:latin typeface="Calibri" panose="020F0502020204030204" pitchFamily="34" charset="0"/>
        <a:ea typeface="+mn-ea"/>
        <a:cs typeface="Arial" panose="020B0604020202020204" pitchFamily="34" charset="0"/>
      </a:defRPr>
    </a:lvl1pPr>
    <a:lvl2pPr marL="520700" indent="-63500" algn="l" defTabSz="1042988" rtl="0" fontAlgn="base">
      <a:spcBef>
        <a:spcPct val="0"/>
      </a:spcBef>
      <a:spcAft>
        <a:spcPct val="0"/>
      </a:spcAft>
      <a:defRPr sz="2100" kern="1200">
        <a:solidFill>
          <a:schemeClr val="tx1"/>
        </a:solidFill>
        <a:latin typeface="Calibri" panose="020F0502020204030204" pitchFamily="34" charset="0"/>
        <a:ea typeface="+mn-ea"/>
        <a:cs typeface="Arial" panose="020B0604020202020204" pitchFamily="34" charset="0"/>
      </a:defRPr>
    </a:lvl2pPr>
    <a:lvl3pPr marL="1042988" indent="-128588" algn="l" defTabSz="1042988" rtl="0" fontAlgn="base">
      <a:spcBef>
        <a:spcPct val="0"/>
      </a:spcBef>
      <a:spcAft>
        <a:spcPct val="0"/>
      </a:spcAft>
      <a:defRPr sz="2100" kern="1200">
        <a:solidFill>
          <a:schemeClr val="tx1"/>
        </a:solidFill>
        <a:latin typeface="Calibri" panose="020F0502020204030204" pitchFamily="34" charset="0"/>
        <a:ea typeface="+mn-ea"/>
        <a:cs typeface="Arial" panose="020B0604020202020204" pitchFamily="34" charset="0"/>
      </a:defRPr>
    </a:lvl3pPr>
    <a:lvl4pPr marL="1563688" indent="-192088" algn="l" defTabSz="1042988" rtl="0" fontAlgn="base">
      <a:spcBef>
        <a:spcPct val="0"/>
      </a:spcBef>
      <a:spcAft>
        <a:spcPct val="0"/>
      </a:spcAft>
      <a:defRPr sz="2100" kern="1200">
        <a:solidFill>
          <a:schemeClr val="tx1"/>
        </a:solidFill>
        <a:latin typeface="Calibri" panose="020F0502020204030204" pitchFamily="34" charset="0"/>
        <a:ea typeface="+mn-ea"/>
        <a:cs typeface="Arial" panose="020B0604020202020204" pitchFamily="34" charset="0"/>
      </a:defRPr>
    </a:lvl4pPr>
    <a:lvl5pPr marL="2085975" indent="-257175" algn="l" defTabSz="1042988" rtl="0" fontAlgn="base">
      <a:spcBef>
        <a:spcPct val="0"/>
      </a:spcBef>
      <a:spcAft>
        <a:spcPct val="0"/>
      </a:spcAft>
      <a:defRPr sz="21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2100"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sz="2100"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sz="2100"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sz="2100"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179" userDrawn="1">
          <p15:clr>
            <a:srgbClr val="547EBF"/>
          </p15:clr>
        </p15:guide>
        <p15:guide id="2" pos="170" userDrawn="1">
          <p15:clr>
            <a:srgbClr val="F26B43"/>
          </p15:clr>
        </p15:guide>
        <p15:guide id="3" orient="horz" pos="340" userDrawn="1">
          <p15:clr>
            <a:srgbClr val="F26B43"/>
          </p15:clr>
        </p15:guide>
        <p15:guide id="4" orient="horz" pos="4581" userDrawn="1">
          <p15:clr>
            <a:srgbClr val="F26B43"/>
          </p15:clr>
        </p15:guide>
        <p15:guide id="5" pos="2075" userDrawn="1">
          <p15:clr>
            <a:srgbClr val="F26B43"/>
          </p15:clr>
        </p15:guide>
        <p15:guide id="6" pos="2415" userDrawn="1">
          <p15:clr>
            <a:srgbClr val="F26B43"/>
          </p15:clr>
        </p15:guide>
        <p15:guide id="7" pos="4321" userDrawn="1">
          <p15:clr>
            <a:srgbClr val="F26B43"/>
          </p15:clr>
        </p15:guide>
        <p15:guide id="8" pos="4661" userDrawn="1">
          <p15:clr>
            <a:srgbClr val="F26B43"/>
          </p15:clr>
        </p15:guide>
        <p15:guide id="9" pos="6566" userDrawn="1">
          <p15:clr>
            <a:srgbClr val="F26B43"/>
          </p15:clr>
        </p15:guide>
        <p15:guide id="10" orient="horz" pos="2041" userDrawn="1">
          <p15:clr>
            <a:srgbClr val="547EBF"/>
          </p15:clr>
        </p15:guide>
        <p15:guide id="11" orient="horz" pos="2880" userDrawn="1">
          <p15:clr>
            <a:srgbClr val="547EBF"/>
          </p15:clr>
        </p15:guide>
        <p15:guide id="12" orient="horz" pos="3742" userDrawn="1">
          <p15:clr>
            <a:srgbClr val="547EBF"/>
          </p15:clr>
        </p15:guide>
        <p15:guide id="13" pos="737" userDrawn="1">
          <p15:clr>
            <a:srgbClr val="547EBF"/>
          </p15:clr>
        </p15:guide>
        <p15:guide id="14" pos="851" userDrawn="1">
          <p15:clr>
            <a:srgbClr val="547EBF"/>
          </p15:clr>
        </p15:guide>
        <p15:guide id="15" pos="1395" userDrawn="1">
          <p15:clr>
            <a:srgbClr val="547EBF"/>
          </p15:clr>
        </p15:guide>
        <p15:guide id="16" pos="1486" userDrawn="1">
          <p15:clr>
            <a:srgbClr val="547EBF"/>
          </p15:clr>
        </p15:guide>
        <p15:guide id="17" pos="2982" userDrawn="1">
          <p15:clr>
            <a:srgbClr val="547EBF"/>
          </p15:clr>
        </p15:guide>
        <p15:guide id="18" pos="3073" userDrawn="1">
          <p15:clr>
            <a:srgbClr val="547EBF"/>
          </p15:clr>
        </p15:guide>
        <p15:guide id="19" pos="3663" userDrawn="1">
          <p15:clr>
            <a:srgbClr val="547EBF"/>
          </p15:clr>
        </p15:guide>
        <p15:guide id="20" pos="3754" userDrawn="1">
          <p15:clr>
            <a:srgbClr val="547EBF"/>
          </p15:clr>
        </p15:guide>
        <p15:guide id="21" pos="5228" userDrawn="1">
          <p15:clr>
            <a:srgbClr val="547EBF"/>
          </p15:clr>
        </p15:guide>
        <p15:guide id="22" pos="5318" userDrawn="1">
          <p15:clr>
            <a:srgbClr val="547EBF"/>
          </p15:clr>
        </p15:guide>
        <p15:guide id="23" pos="5885" userDrawn="1">
          <p15:clr>
            <a:srgbClr val="547EBF"/>
          </p15:clr>
        </p15:guide>
        <p15:guide id="24" pos="5976" userDrawn="1">
          <p15:clr>
            <a:srgbClr val="547EBF"/>
          </p15:clr>
        </p15:guide>
        <p15:guide id="25" pos="2279" userDrawn="1">
          <p15:clr>
            <a:srgbClr val="A4A3A4"/>
          </p15:clr>
        </p15:guide>
        <p15:guide id="26" pos="4525" userDrawn="1">
          <p15:clr>
            <a:srgbClr val="A4A3A4"/>
          </p15:clr>
        </p15:guide>
        <p15:guide id="27" orient="horz" pos="2722" userDrawn="1">
          <p15:clr>
            <a:srgbClr val="547EBF"/>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DCAFD1-670D-005B-389F-DDA291255E0F}" name="J K" initials="JK" userId="2ef9b6094b062e7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1A27"/>
    <a:srgbClr val="1A2E52"/>
    <a:srgbClr val="E53743"/>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51" autoAdjust="0"/>
    <p:restoredTop sz="94070" autoAdjust="0"/>
  </p:normalViewPr>
  <p:slideViewPr>
    <p:cSldViewPr showGuides="1">
      <p:cViewPr>
        <p:scale>
          <a:sx n="69" d="100"/>
          <a:sy n="69" d="100"/>
        </p:scale>
        <p:origin x="1637" y="72"/>
      </p:cViewPr>
      <p:guideLst>
        <p:guide orient="horz" pos="1179"/>
        <p:guide pos="170"/>
        <p:guide orient="horz" pos="340"/>
        <p:guide orient="horz" pos="4581"/>
        <p:guide pos="2075"/>
        <p:guide pos="2415"/>
        <p:guide pos="4321"/>
        <p:guide pos="4661"/>
        <p:guide pos="6566"/>
        <p:guide orient="horz" pos="2041"/>
        <p:guide orient="horz" pos="2880"/>
        <p:guide orient="horz" pos="3742"/>
        <p:guide pos="737"/>
        <p:guide pos="851"/>
        <p:guide pos="1395"/>
        <p:guide pos="1486"/>
        <p:guide pos="2982"/>
        <p:guide pos="3073"/>
        <p:guide pos="3663"/>
        <p:guide pos="3754"/>
        <p:guide pos="5228"/>
        <p:guide pos="5318"/>
        <p:guide pos="5885"/>
        <p:guide pos="5976"/>
        <p:guide pos="2279"/>
        <p:guide pos="4525"/>
        <p:guide orient="horz" pos="2722"/>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8/10/relationships/authors" Target="authors.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77DE6FC-2D23-46C9-A33A-13F88C65BEF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43056" fontAlgn="auto">
              <a:spcBef>
                <a:spcPts val="0"/>
              </a:spcBef>
              <a:spcAft>
                <a:spcPts val="0"/>
              </a:spcAft>
              <a:defRPr sz="1200">
                <a:latin typeface="+mn-lt"/>
                <a:cs typeface="+mn-cs"/>
              </a:defRPr>
            </a:lvl1pPr>
          </a:lstStyle>
          <a:p>
            <a:pPr>
              <a:defRPr/>
            </a:pPr>
            <a:endParaRPr lang="de-DE"/>
          </a:p>
        </p:txBody>
      </p:sp>
      <p:sp>
        <p:nvSpPr>
          <p:cNvPr id="3" name="Datumsplatzhalter 2">
            <a:extLst>
              <a:ext uri="{FF2B5EF4-FFF2-40B4-BE49-F238E27FC236}">
                <a16:creationId xmlns:a16="http://schemas.microsoft.com/office/drawing/2014/main" id="{B854A805-0142-483B-A598-8829155AA13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43056" fontAlgn="auto">
              <a:spcBef>
                <a:spcPts val="0"/>
              </a:spcBef>
              <a:spcAft>
                <a:spcPts val="0"/>
              </a:spcAft>
              <a:defRPr sz="1200" smtClean="0">
                <a:latin typeface="+mn-lt"/>
                <a:cs typeface="+mn-cs"/>
              </a:defRPr>
            </a:lvl1pPr>
          </a:lstStyle>
          <a:p>
            <a:pPr>
              <a:defRPr/>
            </a:pPr>
            <a:fld id="{608B996D-9CE3-4818-80B7-1D74CF764207}" type="datetimeFigureOut">
              <a:rPr lang="de-DE"/>
              <a:pPr>
                <a:defRPr/>
              </a:pPr>
              <a:t>20.12.2023</a:t>
            </a:fld>
            <a:endParaRPr lang="de-DE"/>
          </a:p>
        </p:txBody>
      </p:sp>
      <p:sp>
        <p:nvSpPr>
          <p:cNvPr id="4" name="Folienbildplatzhalter 3">
            <a:extLst>
              <a:ext uri="{FF2B5EF4-FFF2-40B4-BE49-F238E27FC236}">
                <a16:creationId xmlns:a16="http://schemas.microsoft.com/office/drawing/2014/main" id="{768BDD46-F7F3-46B8-9FCA-8E15885EC62B}"/>
              </a:ext>
            </a:extLst>
          </p:cNvPr>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950C85B0-B4AE-479F-9617-5290DEF71AF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FBB92399-3174-436C-A39F-0EE23996C47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43056" fontAlgn="auto">
              <a:spcBef>
                <a:spcPts val="0"/>
              </a:spcBef>
              <a:spcAft>
                <a:spcPts val="0"/>
              </a:spcAft>
              <a:defRPr sz="1200">
                <a:latin typeface="+mn-lt"/>
                <a:cs typeface="+mn-cs"/>
              </a:defRPr>
            </a:lvl1pPr>
          </a:lstStyle>
          <a:p>
            <a:pPr>
              <a:defRPr/>
            </a:pPr>
            <a:endParaRPr lang="de-DE"/>
          </a:p>
        </p:txBody>
      </p:sp>
      <p:sp>
        <p:nvSpPr>
          <p:cNvPr id="7" name="Foliennummernplatzhalter 6">
            <a:extLst>
              <a:ext uri="{FF2B5EF4-FFF2-40B4-BE49-F238E27FC236}">
                <a16:creationId xmlns:a16="http://schemas.microsoft.com/office/drawing/2014/main" id="{22141E12-2FDC-43C6-9484-18EB1F979FE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B7AE922-C9CB-4E72-952E-86D57DA68949}"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defTabSz="1042988" rtl="0" fontAlgn="base">
      <a:spcBef>
        <a:spcPct val="30000"/>
      </a:spcBef>
      <a:spcAft>
        <a:spcPct val="0"/>
      </a:spcAft>
      <a:defRPr sz="1400" kern="1200">
        <a:solidFill>
          <a:schemeClr val="tx1"/>
        </a:solidFill>
        <a:latin typeface="+mn-lt"/>
        <a:ea typeface="+mn-ea"/>
        <a:cs typeface="+mn-cs"/>
      </a:defRPr>
    </a:lvl1pPr>
    <a:lvl2pPr marL="520700" algn="l" defTabSz="1042988" rtl="0" fontAlgn="base">
      <a:spcBef>
        <a:spcPct val="30000"/>
      </a:spcBef>
      <a:spcAft>
        <a:spcPct val="0"/>
      </a:spcAft>
      <a:defRPr sz="1400" kern="1200">
        <a:solidFill>
          <a:schemeClr val="tx1"/>
        </a:solidFill>
        <a:latin typeface="+mn-lt"/>
        <a:ea typeface="+mn-ea"/>
        <a:cs typeface="+mn-cs"/>
      </a:defRPr>
    </a:lvl2pPr>
    <a:lvl3pPr marL="1042988" algn="l" defTabSz="1042988" rtl="0" fontAlgn="base">
      <a:spcBef>
        <a:spcPct val="30000"/>
      </a:spcBef>
      <a:spcAft>
        <a:spcPct val="0"/>
      </a:spcAft>
      <a:defRPr sz="1400" kern="1200">
        <a:solidFill>
          <a:schemeClr val="tx1"/>
        </a:solidFill>
        <a:latin typeface="+mn-lt"/>
        <a:ea typeface="+mn-ea"/>
        <a:cs typeface="+mn-cs"/>
      </a:defRPr>
    </a:lvl3pPr>
    <a:lvl4pPr marL="1563688" algn="l" defTabSz="1042988" rtl="0" fontAlgn="base">
      <a:spcBef>
        <a:spcPct val="30000"/>
      </a:spcBef>
      <a:spcAft>
        <a:spcPct val="0"/>
      </a:spcAft>
      <a:defRPr sz="1400" kern="1200">
        <a:solidFill>
          <a:schemeClr val="tx1"/>
        </a:solidFill>
        <a:latin typeface="+mn-lt"/>
        <a:ea typeface="+mn-ea"/>
        <a:cs typeface="+mn-cs"/>
      </a:defRPr>
    </a:lvl4pPr>
    <a:lvl5pPr marL="2085975" algn="l" defTabSz="1042988" rtl="0" fontAlgn="base">
      <a:spcBef>
        <a:spcPct val="30000"/>
      </a:spcBef>
      <a:spcAft>
        <a:spcPct val="0"/>
      </a:spcAft>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B7AE922-C9CB-4E72-952E-86D57DA68949}" type="slidenum">
              <a:rPr lang="de-DE" altLang="de-DE" smtClean="0"/>
              <a:pPr/>
              <a:t>1</a:t>
            </a:fld>
            <a:endParaRPr lang="de-DE" altLang="de-DE"/>
          </a:p>
        </p:txBody>
      </p:sp>
    </p:spTree>
    <p:extLst>
      <p:ext uri="{BB962C8B-B14F-4D97-AF65-F5344CB8AC3E}">
        <p14:creationId xmlns:p14="http://schemas.microsoft.com/office/powerpoint/2010/main" val="82244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B7AE922-C9CB-4E72-952E-86D57DA68949}" type="slidenum">
              <a:rPr lang="de-DE" altLang="de-DE" smtClean="0"/>
              <a:pPr/>
              <a:t>2</a:t>
            </a:fld>
            <a:endParaRPr lang="de-DE" altLang="de-DE"/>
          </a:p>
        </p:txBody>
      </p:sp>
    </p:spTree>
    <p:extLst>
      <p:ext uri="{BB962C8B-B14F-4D97-AF65-F5344CB8AC3E}">
        <p14:creationId xmlns:p14="http://schemas.microsoft.com/office/powerpoint/2010/main" val="1663482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02005" y="2348893"/>
            <a:ext cx="9089390" cy="1620771"/>
          </a:xfrm>
        </p:spPr>
        <p:txBody>
          <a:bodyPr/>
          <a:lstStyle/>
          <a:p>
            <a:r>
              <a:rPr lang="de-DE"/>
              <a:t>Titelmasterformat durch Klicken bearbeiten</a:t>
            </a:r>
          </a:p>
        </p:txBody>
      </p:sp>
      <p:sp>
        <p:nvSpPr>
          <p:cNvPr id="3" name="Untertitel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BBAC6DD0-EB85-4B82-9D6A-A5939D5FE503}"/>
              </a:ext>
            </a:extLst>
          </p:cNvPr>
          <p:cNvSpPr>
            <a:spLocks noGrp="1"/>
          </p:cNvSpPr>
          <p:nvPr>
            <p:ph type="dt" sz="half" idx="10"/>
          </p:nvPr>
        </p:nvSpPr>
        <p:spPr/>
        <p:txBody>
          <a:bodyPr/>
          <a:lstStyle>
            <a:lvl1pPr>
              <a:defRPr/>
            </a:lvl1pPr>
          </a:lstStyle>
          <a:p>
            <a:pPr>
              <a:defRPr/>
            </a:pPr>
            <a:fld id="{A8606B5E-5109-4141-96BE-39E079E3F83E}" type="datetimeFigureOut">
              <a:rPr lang="de-DE"/>
              <a:pPr>
                <a:defRPr/>
              </a:pPr>
              <a:t>20.12.2023</a:t>
            </a:fld>
            <a:endParaRPr lang="de-DE"/>
          </a:p>
        </p:txBody>
      </p:sp>
      <p:sp>
        <p:nvSpPr>
          <p:cNvPr id="5" name="Fußzeilenplatzhalter 4">
            <a:extLst>
              <a:ext uri="{FF2B5EF4-FFF2-40B4-BE49-F238E27FC236}">
                <a16:creationId xmlns:a16="http://schemas.microsoft.com/office/drawing/2014/main" id="{5461F23D-D376-449F-A452-37FE1970C9AD}"/>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D24072E7-73AB-4503-87B6-5B8DC616ED77}"/>
              </a:ext>
            </a:extLst>
          </p:cNvPr>
          <p:cNvSpPr>
            <a:spLocks noGrp="1"/>
          </p:cNvSpPr>
          <p:nvPr>
            <p:ph type="sldNum" sz="quarter" idx="12"/>
          </p:nvPr>
        </p:nvSpPr>
        <p:spPr/>
        <p:txBody>
          <a:bodyPr/>
          <a:lstStyle>
            <a:lvl1pPr>
              <a:defRPr/>
            </a:lvl1pPr>
          </a:lstStyle>
          <a:p>
            <a:fld id="{B1EEE43C-B042-46E4-9D4F-F67441F51619}" type="slidenum">
              <a:rPr lang="de-DE" altLang="de-DE"/>
              <a:pPr/>
              <a:t>‹Nr.›</a:t>
            </a:fld>
            <a:endParaRPr lang="de-DE" altLang="de-DE"/>
          </a:p>
        </p:txBody>
      </p:sp>
    </p:spTree>
    <p:extLst>
      <p:ext uri="{BB962C8B-B14F-4D97-AF65-F5344CB8AC3E}">
        <p14:creationId xmlns:p14="http://schemas.microsoft.com/office/powerpoint/2010/main" val="36158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BB31277-A517-4C92-AEE7-00AAB94479F7}"/>
              </a:ext>
            </a:extLst>
          </p:cNvPr>
          <p:cNvSpPr>
            <a:spLocks noGrp="1"/>
          </p:cNvSpPr>
          <p:nvPr>
            <p:ph type="dt" sz="half" idx="10"/>
          </p:nvPr>
        </p:nvSpPr>
        <p:spPr/>
        <p:txBody>
          <a:bodyPr/>
          <a:lstStyle>
            <a:lvl1pPr>
              <a:defRPr/>
            </a:lvl1pPr>
          </a:lstStyle>
          <a:p>
            <a:pPr>
              <a:defRPr/>
            </a:pPr>
            <a:fld id="{C1B19A93-26A8-43D2-B711-ADA6E3032265}" type="datetimeFigureOut">
              <a:rPr lang="de-DE"/>
              <a:pPr>
                <a:defRPr/>
              </a:pPr>
              <a:t>20.12.2023</a:t>
            </a:fld>
            <a:endParaRPr lang="de-DE"/>
          </a:p>
        </p:txBody>
      </p:sp>
      <p:sp>
        <p:nvSpPr>
          <p:cNvPr id="5" name="Fußzeilenplatzhalter 4">
            <a:extLst>
              <a:ext uri="{FF2B5EF4-FFF2-40B4-BE49-F238E27FC236}">
                <a16:creationId xmlns:a16="http://schemas.microsoft.com/office/drawing/2014/main" id="{50E3DA35-CB6C-41F8-B2EF-8CE42DE47828}"/>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34951177-23B3-4630-A598-54F9723DC40D}"/>
              </a:ext>
            </a:extLst>
          </p:cNvPr>
          <p:cNvSpPr>
            <a:spLocks noGrp="1"/>
          </p:cNvSpPr>
          <p:nvPr>
            <p:ph type="sldNum" sz="quarter" idx="12"/>
          </p:nvPr>
        </p:nvSpPr>
        <p:spPr/>
        <p:txBody>
          <a:bodyPr/>
          <a:lstStyle>
            <a:lvl1pPr>
              <a:defRPr/>
            </a:lvl1pPr>
          </a:lstStyle>
          <a:p>
            <a:fld id="{5CA1F952-C677-47EC-BFBA-9B9D1F68A742}" type="slidenum">
              <a:rPr lang="de-DE" altLang="de-DE"/>
              <a:pPr/>
              <a:t>‹Nr.›</a:t>
            </a:fld>
            <a:endParaRPr lang="de-DE" altLang="de-DE"/>
          </a:p>
        </p:txBody>
      </p:sp>
    </p:spTree>
    <p:extLst>
      <p:ext uri="{BB962C8B-B14F-4D97-AF65-F5344CB8AC3E}">
        <p14:creationId xmlns:p14="http://schemas.microsoft.com/office/powerpoint/2010/main" val="1629943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52715" y="302802"/>
            <a:ext cx="2406015" cy="645157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4670" y="302802"/>
            <a:ext cx="7039822" cy="645157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3D8B661-1135-4F20-8EA3-97935C7E4939}"/>
              </a:ext>
            </a:extLst>
          </p:cNvPr>
          <p:cNvSpPr>
            <a:spLocks noGrp="1"/>
          </p:cNvSpPr>
          <p:nvPr>
            <p:ph type="dt" sz="half" idx="10"/>
          </p:nvPr>
        </p:nvSpPr>
        <p:spPr/>
        <p:txBody>
          <a:bodyPr/>
          <a:lstStyle>
            <a:lvl1pPr>
              <a:defRPr/>
            </a:lvl1pPr>
          </a:lstStyle>
          <a:p>
            <a:pPr>
              <a:defRPr/>
            </a:pPr>
            <a:fld id="{8980A208-D65C-40B9-9F6F-059F9CD0EE32}" type="datetimeFigureOut">
              <a:rPr lang="de-DE"/>
              <a:pPr>
                <a:defRPr/>
              </a:pPr>
              <a:t>20.12.2023</a:t>
            </a:fld>
            <a:endParaRPr lang="de-DE"/>
          </a:p>
        </p:txBody>
      </p:sp>
      <p:sp>
        <p:nvSpPr>
          <p:cNvPr id="5" name="Fußzeilenplatzhalter 4">
            <a:extLst>
              <a:ext uri="{FF2B5EF4-FFF2-40B4-BE49-F238E27FC236}">
                <a16:creationId xmlns:a16="http://schemas.microsoft.com/office/drawing/2014/main" id="{D206F688-0C13-4650-A5F8-EDBC7D6B1872}"/>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90E873DB-E3ED-41D5-A9FA-573102CB5E2E}"/>
              </a:ext>
            </a:extLst>
          </p:cNvPr>
          <p:cNvSpPr>
            <a:spLocks noGrp="1"/>
          </p:cNvSpPr>
          <p:nvPr>
            <p:ph type="sldNum" sz="quarter" idx="12"/>
          </p:nvPr>
        </p:nvSpPr>
        <p:spPr/>
        <p:txBody>
          <a:bodyPr/>
          <a:lstStyle>
            <a:lvl1pPr>
              <a:defRPr/>
            </a:lvl1pPr>
          </a:lstStyle>
          <a:p>
            <a:fld id="{4672277A-79F0-4762-A8E0-79F95E1E5B72}" type="slidenum">
              <a:rPr lang="de-DE" altLang="de-DE"/>
              <a:pPr/>
              <a:t>‹Nr.›</a:t>
            </a:fld>
            <a:endParaRPr lang="de-DE" altLang="de-DE"/>
          </a:p>
        </p:txBody>
      </p:sp>
    </p:spTree>
    <p:extLst>
      <p:ext uri="{BB962C8B-B14F-4D97-AF65-F5344CB8AC3E}">
        <p14:creationId xmlns:p14="http://schemas.microsoft.com/office/powerpoint/2010/main" val="3964751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E6700A4-8C92-4944-8B10-FB3FED5B627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974" y="755322"/>
            <a:ext cx="190921" cy="239999"/>
          </a:xfrm>
          <a:prstGeom prst="rect">
            <a:avLst/>
          </a:prstGeom>
        </p:spPr>
      </p:pic>
      <p:sp>
        <p:nvSpPr>
          <p:cNvPr id="10" name="Textplatzhalter 9">
            <a:extLst>
              <a:ext uri="{FF2B5EF4-FFF2-40B4-BE49-F238E27FC236}">
                <a16:creationId xmlns:a16="http://schemas.microsoft.com/office/drawing/2014/main" id="{F91AC87C-A913-4AAE-818C-67B9AB9592F1}"/>
              </a:ext>
            </a:extLst>
          </p:cNvPr>
          <p:cNvSpPr>
            <a:spLocks noGrp="1"/>
          </p:cNvSpPr>
          <p:nvPr>
            <p:ph type="body" sz="quarter" idx="11" hasCustomPrompt="1"/>
          </p:nvPr>
        </p:nvSpPr>
        <p:spPr>
          <a:xfrm>
            <a:off x="416412" y="668506"/>
            <a:ext cx="7660819" cy="384552"/>
          </a:xfrm>
          <a:prstGeom prst="rect">
            <a:avLst/>
          </a:prstGeom>
        </p:spPr>
        <p:txBody>
          <a:bodyPr/>
          <a:lstStyle>
            <a:lvl1pPr marL="0" indent="0">
              <a:buNone/>
              <a:defRPr sz="2105">
                <a:solidFill>
                  <a:srgbClr val="C61A27"/>
                </a:solidFill>
                <a:latin typeface="Open Sans ExtraBold" pitchFamily="2" charset="0"/>
                <a:ea typeface="Open Sans ExtraBold" pitchFamily="2" charset="0"/>
                <a:cs typeface="Open Sans ExtraBold" pitchFamily="2" charset="0"/>
              </a:defRPr>
            </a:lvl1pPr>
          </a:lstStyle>
          <a:p>
            <a:pPr lvl="0"/>
            <a:r>
              <a:rPr lang="de-DE" dirty="0"/>
              <a:t>Überschrift</a:t>
            </a:r>
          </a:p>
        </p:txBody>
      </p:sp>
      <p:sp>
        <p:nvSpPr>
          <p:cNvPr id="12" name="Textplatzhalter 11">
            <a:extLst>
              <a:ext uri="{FF2B5EF4-FFF2-40B4-BE49-F238E27FC236}">
                <a16:creationId xmlns:a16="http://schemas.microsoft.com/office/drawing/2014/main" id="{364BAE19-411A-4DCB-9F02-B76152BD97A1}"/>
              </a:ext>
            </a:extLst>
          </p:cNvPr>
          <p:cNvSpPr>
            <a:spLocks noGrp="1"/>
          </p:cNvSpPr>
          <p:nvPr>
            <p:ph type="body" sz="quarter" idx="12" hasCustomPrompt="1"/>
          </p:nvPr>
        </p:nvSpPr>
        <p:spPr>
          <a:xfrm>
            <a:off x="421704" y="1133392"/>
            <a:ext cx="7660819" cy="302434"/>
          </a:xfrm>
          <a:prstGeom prst="rect">
            <a:avLst/>
          </a:prstGeom>
        </p:spPr>
        <p:txBody>
          <a:bodyPr/>
          <a:lstStyle>
            <a:lvl1pPr marL="0" indent="0">
              <a:buNone/>
              <a:defRPr sz="1228">
                <a:solidFill>
                  <a:srgbClr val="C61A27"/>
                </a:solidFill>
                <a:latin typeface="Open Sans SemiBold" pitchFamily="2" charset="0"/>
                <a:ea typeface="Open Sans SemiBold" pitchFamily="2" charset="0"/>
                <a:cs typeface="Open Sans SemiBold" pitchFamily="2" charset="0"/>
              </a:defRPr>
            </a:lvl1pPr>
          </a:lstStyle>
          <a:p>
            <a:pPr lvl="0"/>
            <a:r>
              <a:rPr lang="de-DE" dirty="0"/>
              <a:t>Hier steht eine Subheadline</a:t>
            </a:r>
          </a:p>
        </p:txBody>
      </p:sp>
    </p:spTree>
    <p:extLst>
      <p:ext uri="{BB962C8B-B14F-4D97-AF65-F5344CB8AC3E}">
        <p14:creationId xmlns:p14="http://schemas.microsoft.com/office/powerpoint/2010/main" val="71160363"/>
      </p:ext>
    </p:extLst>
  </p:cSld>
  <p:clrMapOvr>
    <a:masterClrMapping/>
  </p:clrMapOvr>
  <p:extLst>
    <p:ext uri="{DCECCB84-F9BA-43D5-87BE-67443E8EF086}">
      <p15:sldGuideLst xmlns:p15="http://schemas.microsoft.com/office/powerpoint/2012/main">
        <p15:guide id="1" orient="horz" pos="1049">
          <p15:clr>
            <a:srgbClr val="FBAE40"/>
          </p15:clr>
        </p15:guide>
        <p15:guide id="2" pos="74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E6700A4-8C92-4944-8B10-FB3FED5B627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974" y="755322"/>
            <a:ext cx="190921" cy="239999"/>
          </a:xfrm>
          <a:prstGeom prst="rect">
            <a:avLst/>
          </a:prstGeom>
        </p:spPr>
      </p:pic>
      <p:sp>
        <p:nvSpPr>
          <p:cNvPr id="10" name="Textplatzhalter 9">
            <a:extLst>
              <a:ext uri="{FF2B5EF4-FFF2-40B4-BE49-F238E27FC236}">
                <a16:creationId xmlns:a16="http://schemas.microsoft.com/office/drawing/2014/main" id="{F91AC87C-A913-4AAE-818C-67B9AB9592F1}"/>
              </a:ext>
            </a:extLst>
          </p:cNvPr>
          <p:cNvSpPr>
            <a:spLocks noGrp="1"/>
          </p:cNvSpPr>
          <p:nvPr>
            <p:ph type="body" sz="quarter" idx="11" hasCustomPrompt="1"/>
          </p:nvPr>
        </p:nvSpPr>
        <p:spPr>
          <a:xfrm>
            <a:off x="416412" y="668506"/>
            <a:ext cx="7660819" cy="384552"/>
          </a:xfrm>
          <a:prstGeom prst="rect">
            <a:avLst/>
          </a:prstGeom>
        </p:spPr>
        <p:txBody>
          <a:bodyPr/>
          <a:lstStyle>
            <a:lvl1pPr marL="0" indent="0">
              <a:buNone/>
              <a:defRPr sz="2105">
                <a:solidFill>
                  <a:srgbClr val="C61A27"/>
                </a:solidFill>
                <a:latin typeface="Open Sans ExtraBold" pitchFamily="2" charset="0"/>
                <a:ea typeface="Open Sans ExtraBold" pitchFamily="2" charset="0"/>
                <a:cs typeface="Open Sans ExtraBold" pitchFamily="2" charset="0"/>
              </a:defRPr>
            </a:lvl1pPr>
          </a:lstStyle>
          <a:p>
            <a:pPr lvl="0"/>
            <a:r>
              <a:rPr lang="de-DE" dirty="0"/>
              <a:t>Inhaltsverzeichnis</a:t>
            </a:r>
          </a:p>
        </p:txBody>
      </p:sp>
      <p:sp>
        <p:nvSpPr>
          <p:cNvPr id="12" name="Textplatzhalter 11">
            <a:extLst>
              <a:ext uri="{FF2B5EF4-FFF2-40B4-BE49-F238E27FC236}">
                <a16:creationId xmlns:a16="http://schemas.microsoft.com/office/drawing/2014/main" id="{364BAE19-411A-4DCB-9F02-B76152BD97A1}"/>
              </a:ext>
            </a:extLst>
          </p:cNvPr>
          <p:cNvSpPr>
            <a:spLocks noGrp="1"/>
          </p:cNvSpPr>
          <p:nvPr>
            <p:ph type="body" sz="quarter" idx="12" hasCustomPrompt="1"/>
          </p:nvPr>
        </p:nvSpPr>
        <p:spPr>
          <a:xfrm>
            <a:off x="421704" y="1133392"/>
            <a:ext cx="7660819" cy="302434"/>
          </a:xfrm>
          <a:prstGeom prst="rect">
            <a:avLst/>
          </a:prstGeom>
        </p:spPr>
        <p:txBody>
          <a:bodyPr/>
          <a:lstStyle>
            <a:lvl1pPr marL="0" indent="0">
              <a:buNone/>
              <a:defRPr sz="1228">
                <a:solidFill>
                  <a:srgbClr val="C61A27"/>
                </a:solidFill>
                <a:latin typeface="Open Sans SemiBold" pitchFamily="2" charset="0"/>
                <a:ea typeface="Open Sans SemiBold" pitchFamily="2" charset="0"/>
                <a:cs typeface="Open Sans SemiBold" pitchFamily="2" charset="0"/>
              </a:defRPr>
            </a:lvl1pPr>
          </a:lstStyle>
          <a:p>
            <a:pPr lvl="0"/>
            <a:r>
              <a:rPr lang="de-DE" dirty="0"/>
              <a:t>Hier steht eine Subheadline</a:t>
            </a:r>
          </a:p>
        </p:txBody>
      </p:sp>
      <p:sp>
        <p:nvSpPr>
          <p:cNvPr id="6" name="Textplatzhalter 5">
            <a:extLst>
              <a:ext uri="{FF2B5EF4-FFF2-40B4-BE49-F238E27FC236}">
                <a16:creationId xmlns:a16="http://schemas.microsoft.com/office/drawing/2014/main" id="{5B31B74D-312A-42C7-84B9-8C336455F12C}"/>
              </a:ext>
            </a:extLst>
          </p:cNvPr>
          <p:cNvSpPr>
            <a:spLocks noGrp="1"/>
          </p:cNvSpPr>
          <p:nvPr>
            <p:ph type="body" sz="quarter" idx="13"/>
          </p:nvPr>
        </p:nvSpPr>
        <p:spPr>
          <a:xfrm>
            <a:off x="423203" y="1836057"/>
            <a:ext cx="7654027" cy="4577014"/>
          </a:xfrm>
          <a:prstGeom prst="rect">
            <a:avLst/>
          </a:prstGeom>
        </p:spPr>
        <p:txBody>
          <a:bodyPr anchor="t"/>
          <a:lstStyle>
            <a:lvl1pPr>
              <a:lnSpc>
                <a:spcPct val="200000"/>
              </a:lnSpc>
              <a:defRPr sz="1228">
                <a:latin typeface="Open Sans" pitchFamily="2" charset="0"/>
                <a:ea typeface="Open Sans" pitchFamily="2" charset="0"/>
                <a:cs typeface="Open Sans" pitchFamily="2" charset="0"/>
              </a:defRPr>
            </a:lvl1pPr>
            <a:lvl2pPr>
              <a:defRPr sz="1184">
                <a:latin typeface="+mn-lt"/>
              </a:defRPr>
            </a:lvl2pPr>
            <a:lvl3pPr>
              <a:defRPr sz="1184">
                <a:latin typeface="+mn-lt"/>
              </a:defRPr>
            </a:lvl3pPr>
            <a:lvl4pPr>
              <a:defRPr sz="1184">
                <a:latin typeface="+mn-lt"/>
              </a:defRPr>
            </a:lvl4pPr>
            <a:lvl5pPr>
              <a:defRPr sz="1184">
                <a:latin typeface="+mn-lt"/>
              </a:defRPr>
            </a:lvl5pPr>
          </a:lstStyle>
          <a:p>
            <a:pPr lvl="0"/>
            <a:r>
              <a:rPr lang="de-DE" dirty="0"/>
              <a:t>Mastertextformat bearbeiten</a:t>
            </a:r>
          </a:p>
          <a:p>
            <a:pPr lvl="0"/>
            <a:endParaRPr lang="de-DE" dirty="0"/>
          </a:p>
          <a:p>
            <a:pPr lvl="0"/>
            <a:endParaRPr lang="de-DE" dirty="0"/>
          </a:p>
        </p:txBody>
      </p:sp>
      <p:sp>
        <p:nvSpPr>
          <p:cNvPr id="7" name="Textplatzhalter 5">
            <a:extLst>
              <a:ext uri="{FF2B5EF4-FFF2-40B4-BE49-F238E27FC236}">
                <a16:creationId xmlns:a16="http://schemas.microsoft.com/office/drawing/2014/main" id="{D687214F-1E95-45BE-B675-310F250CC783}"/>
              </a:ext>
            </a:extLst>
          </p:cNvPr>
          <p:cNvSpPr>
            <a:spLocks noGrp="1"/>
          </p:cNvSpPr>
          <p:nvPr>
            <p:ph type="body" sz="quarter" idx="14" hasCustomPrompt="1"/>
          </p:nvPr>
        </p:nvSpPr>
        <p:spPr>
          <a:xfrm>
            <a:off x="8427754" y="1836057"/>
            <a:ext cx="1877946" cy="4577014"/>
          </a:xfrm>
          <a:prstGeom prst="rect">
            <a:avLst/>
          </a:prstGeom>
        </p:spPr>
        <p:txBody>
          <a:bodyPr anchor="t"/>
          <a:lstStyle>
            <a:lvl1pPr algn="l">
              <a:lnSpc>
                <a:spcPct val="200000"/>
              </a:lnSpc>
              <a:defRPr sz="1228" b="1">
                <a:solidFill>
                  <a:srgbClr val="C61A27"/>
                </a:solidFill>
                <a:latin typeface="Open Sans" pitchFamily="2" charset="0"/>
                <a:ea typeface="Open Sans" pitchFamily="2" charset="0"/>
                <a:cs typeface="Open Sans" pitchFamily="2" charset="0"/>
              </a:defRPr>
            </a:lvl1pPr>
            <a:lvl2pPr>
              <a:defRPr sz="1184">
                <a:latin typeface="+mn-lt"/>
              </a:defRPr>
            </a:lvl2pPr>
            <a:lvl3pPr>
              <a:defRPr sz="1184">
                <a:latin typeface="+mn-lt"/>
              </a:defRPr>
            </a:lvl3pPr>
            <a:lvl4pPr>
              <a:defRPr sz="1184">
                <a:latin typeface="+mn-lt"/>
              </a:defRPr>
            </a:lvl4pPr>
            <a:lvl5pPr>
              <a:defRPr sz="1184">
                <a:latin typeface="+mn-lt"/>
              </a:defRPr>
            </a:lvl5pPr>
          </a:lstStyle>
          <a:p>
            <a:pPr lvl="0"/>
            <a:r>
              <a:rPr lang="de-DE" dirty="0"/>
              <a:t>123</a:t>
            </a:r>
          </a:p>
          <a:p>
            <a:pPr lvl="0"/>
            <a:endParaRPr lang="de-DE" dirty="0"/>
          </a:p>
        </p:txBody>
      </p:sp>
    </p:spTree>
    <p:extLst>
      <p:ext uri="{BB962C8B-B14F-4D97-AF65-F5344CB8AC3E}">
        <p14:creationId xmlns:p14="http://schemas.microsoft.com/office/powerpoint/2010/main" val="3097929143"/>
      </p:ext>
    </p:extLst>
  </p:cSld>
  <p:clrMapOvr>
    <a:masterClrMapping/>
  </p:clrMapOvr>
  <p:extLst>
    <p:ext uri="{DCECCB84-F9BA-43D5-87BE-67443E8EF086}">
      <p15:sldGuideLst xmlns:p15="http://schemas.microsoft.com/office/powerpoint/2012/main">
        <p15:guide id="1" orient="horz" pos="1049">
          <p15:clr>
            <a:srgbClr val="FBAE40"/>
          </p15:clr>
        </p15:guide>
        <p15:guide id="2" pos="74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E6700A4-8C92-4944-8B10-FB3FED5B627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974" y="755322"/>
            <a:ext cx="190921" cy="239999"/>
          </a:xfrm>
          <a:prstGeom prst="rect">
            <a:avLst/>
          </a:prstGeom>
        </p:spPr>
      </p:pic>
      <p:sp>
        <p:nvSpPr>
          <p:cNvPr id="10" name="Textplatzhalter 9">
            <a:extLst>
              <a:ext uri="{FF2B5EF4-FFF2-40B4-BE49-F238E27FC236}">
                <a16:creationId xmlns:a16="http://schemas.microsoft.com/office/drawing/2014/main" id="{F91AC87C-A913-4AAE-818C-67B9AB9592F1}"/>
              </a:ext>
            </a:extLst>
          </p:cNvPr>
          <p:cNvSpPr>
            <a:spLocks noGrp="1"/>
          </p:cNvSpPr>
          <p:nvPr>
            <p:ph type="body" sz="quarter" idx="11" hasCustomPrompt="1"/>
          </p:nvPr>
        </p:nvSpPr>
        <p:spPr>
          <a:xfrm>
            <a:off x="416412" y="668506"/>
            <a:ext cx="7660819" cy="384552"/>
          </a:xfrm>
          <a:prstGeom prst="rect">
            <a:avLst/>
          </a:prstGeom>
        </p:spPr>
        <p:txBody>
          <a:bodyPr/>
          <a:lstStyle>
            <a:lvl1pPr marL="0" indent="0">
              <a:buNone/>
              <a:defRPr sz="2105">
                <a:solidFill>
                  <a:srgbClr val="C61A27"/>
                </a:solidFill>
                <a:latin typeface="Open Sans ExtraBold" pitchFamily="2" charset="0"/>
                <a:ea typeface="Open Sans ExtraBold" pitchFamily="2" charset="0"/>
                <a:cs typeface="Open Sans ExtraBold" pitchFamily="2" charset="0"/>
              </a:defRPr>
            </a:lvl1pPr>
          </a:lstStyle>
          <a:p>
            <a:pPr lvl="0"/>
            <a:r>
              <a:rPr lang="de-DE" dirty="0"/>
              <a:t>Überschrift</a:t>
            </a:r>
          </a:p>
        </p:txBody>
      </p:sp>
      <p:sp>
        <p:nvSpPr>
          <p:cNvPr id="12" name="Textplatzhalter 11">
            <a:extLst>
              <a:ext uri="{FF2B5EF4-FFF2-40B4-BE49-F238E27FC236}">
                <a16:creationId xmlns:a16="http://schemas.microsoft.com/office/drawing/2014/main" id="{364BAE19-411A-4DCB-9F02-B76152BD97A1}"/>
              </a:ext>
            </a:extLst>
          </p:cNvPr>
          <p:cNvSpPr>
            <a:spLocks noGrp="1"/>
          </p:cNvSpPr>
          <p:nvPr>
            <p:ph type="body" sz="quarter" idx="12" hasCustomPrompt="1"/>
          </p:nvPr>
        </p:nvSpPr>
        <p:spPr>
          <a:xfrm>
            <a:off x="421704" y="1133392"/>
            <a:ext cx="7660819" cy="302434"/>
          </a:xfrm>
          <a:prstGeom prst="rect">
            <a:avLst/>
          </a:prstGeom>
        </p:spPr>
        <p:txBody>
          <a:bodyPr/>
          <a:lstStyle>
            <a:lvl1pPr marL="0" indent="0">
              <a:buNone/>
              <a:defRPr sz="1228">
                <a:solidFill>
                  <a:srgbClr val="C61A27"/>
                </a:solidFill>
                <a:latin typeface="Open Sans SemiBold" pitchFamily="2" charset="0"/>
                <a:ea typeface="Open Sans SemiBold" pitchFamily="2" charset="0"/>
                <a:cs typeface="Open Sans SemiBold" pitchFamily="2" charset="0"/>
              </a:defRPr>
            </a:lvl1pPr>
          </a:lstStyle>
          <a:p>
            <a:pPr lvl="0"/>
            <a:r>
              <a:rPr lang="de-DE" dirty="0"/>
              <a:t>Hier steht eine Subheadline</a:t>
            </a:r>
          </a:p>
        </p:txBody>
      </p:sp>
      <p:sp>
        <p:nvSpPr>
          <p:cNvPr id="9" name="Textplatzhalter 5">
            <a:extLst>
              <a:ext uri="{FF2B5EF4-FFF2-40B4-BE49-F238E27FC236}">
                <a16:creationId xmlns:a16="http://schemas.microsoft.com/office/drawing/2014/main" id="{B0AAAA74-39B1-4E18-9508-73CE86D52A5B}"/>
              </a:ext>
            </a:extLst>
          </p:cNvPr>
          <p:cNvSpPr>
            <a:spLocks noGrp="1"/>
          </p:cNvSpPr>
          <p:nvPr>
            <p:ph type="body" sz="quarter" idx="13" hasCustomPrompt="1"/>
          </p:nvPr>
        </p:nvSpPr>
        <p:spPr>
          <a:xfrm>
            <a:off x="421408" y="1841880"/>
            <a:ext cx="9883521" cy="750554"/>
          </a:xfrm>
          <a:prstGeom prst="rect">
            <a:avLst/>
          </a:prstGeom>
        </p:spPr>
        <p:txBody>
          <a:bodyPr/>
          <a:lstStyle>
            <a:lvl1pPr marL="0" indent="0">
              <a:buNone/>
              <a:defRPr sz="1228" b="1">
                <a:latin typeface="Open Sans" pitchFamily="2" charset="0"/>
                <a:ea typeface="Open Sans" pitchFamily="2" charset="0"/>
                <a:cs typeface="Open Sans" pitchFamily="2" charset="0"/>
              </a:defRPr>
            </a:lvl1pPr>
          </a:lstStyle>
          <a:p>
            <a:pPr lvl="0"/>
            <a:r>
              <a:rPr lang="de-DE" dirty="0"/>
              <a:t>Mastertextformat </a:t>
            </a:r>
            <a:r>
              <a:rPr lang="de-DE" dirty="0" err="1"/>
              <a:t>Einleser</a:t>
            </a:r>
            <a:r>
              <a:rPr lang="de-DE" dirty="0"/>
              <a:t>. </a:t>
            </a:r>
            <a:r>
              <a:rPr lang="de-DE" sz="1228" b="1" dirty="0">
                <a:solidFill>
                  <a:schemeClr val="tx1"/>
                </a:solidFill>
                <a:latin typeface="Open Sans" pitchFamily="2" charset="0"/>
                <a:ea typeface="Open Sans" pitchFamily="2" charset="0"/>
                <a:cs typeface="Open Sans" pitchFamily="2" charset="0"/>
              </a:rPr>
              <a:t>Hier steht ein kurzer Zwischentext als Teaser für den Haupttext. Dieser kann auch über mehrere Zeilen gehen, sollte aber nicht zu lang sein. </a:t>
            </a:r>
            <a:endParaRPr lang="de-DE" dirty="0"/>
          </a:p>
        </p:txBody>
      </p:sp>
      <p:sp>
        <p:nvSpPr>
          <p:cNvPr id="11" name="Textplatzhalter 8">
            <a:extLst>
              <a:ext uri="{FF2B5EF4-FFF2-40B4-BE49-F238E27FC236}">
                <a16:creationId xmlns:a16="http://schemas.microsoft.com/office/drawing/2014/main" id="{6196CF26-AF8E-415B-8833-50D10965C2E7}"/>
              </a:ext>
            </a:extLst>
          </p:cNvPr>
          <p:cNvSpPr>
            <a:spLocks noGrp="1"/>
          </p:cNvSpPr>
          <p:nvPr>
            <p:ph type="body" sz="quarter" idx="14" hasCustomPrompt="1"/>
          </p:nvPr>
        </p:nvSpPr>
        <p:spPr>
          <a:xfrm>
            <a:off x="421408" y="2734049"/>
            <a:ext cx="9883521" cy="782364"/>
          </a:xfrm>
          <a:prstGeom prst="rect">
            <a:avLst/>
          </a:prstGeom>
        </p:spPr>
        <p:txBody>
          <a:bodyPr/>
          <a:lstStyle>
            <a:lvl1pPr marL="0" indent="0">
              <a:buNone/>
              <a:defRPr sz="1228">
                <a:latin typeface="Open Sans" pitchFamily="2" charset="0"/>
                <a:ea typeface="Open Sans" pitchFamily="2" charset="0"/>
                <a:cs typeface="Open Sans" pitchFamily="2" charset="0"/>
              </a:defRPr>
            </a:lvl1pPr>
          </a:lstStyle>
          <a:p>
            <a:pPr lvl="0"/>
            <a:r>
              <a:rPr lang="de-DE" dirty="0"/>
              <a:t>Mastertextformat bearbeiten: Haupttext. </a:t>
            </a:r>
            <a:r>
              <a:rPr lang="de-DE" sz="1228" b="0" dirty="0">
                <a:solidFill>
                  <a:schemeClr val="tx1"/>
                </a:solidFill>
                <a:latin typeface="Open Sans" pitchFamily="2" charset="0"/>
                <a:ea typeface="Open Sans" pitchFamily="2" charset="0"/>
                <a:cs typeface="Open Sans" pitchFamily="2" charset="0"/>
              </a:rPr>
              <a:t>Hier steht dann der ganze Text, den man auf die Folie bringen will. </a:t>
            </a:r>
            <a:r>
              <a:rPr lang="de-DE" sz="1228" b="1" dirty="0">
                <a:solidFill>
                  <a:schemeClr val="tx1"/>
                </a:solidFill>
                <a:latin typeface="Open Sans" pitchFamily="2" charset="0"/>
                <a:ea typeface="Open Sans" pitchFamily="2" charset="0"/>
                <a:cs typeface="Open Sans" pitchFamily="2" charset="0"/>
              </a:rPr>
              <a:t>Hervorgehobener Text </a:t>
            </a:r>
            <a:r>
              <a:rPr lang="de-DE" sz="1228" b="0" dirty="0">
                <a:solidFill>
                  <a:schemeClr val="tx1"/>
                </a:solidFill>
                <a:latin typeface="Open Sans" pitchFamily="2" charset="0"/>
                <a:ea typeface="Open Sans" pitchFamily="2" charset="0"/>
                <a:cs typeface="Open Sans" pitchFamily="2" charset="0"/>
              </a:rPr>
              <a:t>wird dann einfach fett markiert. Regulärer Text steht ganz einfach ohne weitere Formatierung.</a:t>
            </a:r>
            <a:r>
              <a:rPr lang="de-DE" dirty="0"/>
              <a:t> </a:t>
            </a:r>
          </a:p>
        </p:txBody>
      </p:sp>
      <p:sp>
        <p:nvSpPr>
          <p:cNvPr id="13" name="Textplatzhalter 12">
            <a:extLst>
              <a:ext uri="{FF2B5EF4-FFF2-40B4-BE49-F238E27FC236}">
                <a16:creationId xmlns:a16="http://schemas.microsoft.com/office/drawing/2014/main" id="{F70FAB51-2B1E-4E8B-9BCC-158ADCFF8826}"/>
              </a:ext>
            </a:extLst>
          </p:cNvPr>
          <p:cNvSpPr>
            <a:spLocks noGrp="1"/>
          </p:cNvSpPr>
          <p:nvPr>
            <p:ph type="body" sz="quarter" idx="15" hasCustomPrompt="1"/>
          </p:nvPr>
        </p:nvSpPr>
        <p:spPr>
          <a:xfrm>
            <a:off x="419106" y="3733365"/>
            <a:ext cx="9883521" cy="1575475"/>
          </a:xfrm>
          <a:prstGeom prst="rect">
            <a:avLst/>
          </a:prstGeom>
        </p:spPr>
        <p:txBody>
          <a:bodyPr/>
          <a:lstStyle>
            <a:lvl1pPr marL="250631" indent="-250631">
              <a:spcBef>
                <a:spcPts val="0"/>
              </a:spcBef>
              <a:spcAft>
                <a:spcPts val="526"/>
              </a:spcAft>
              <a:buClr>
                <a:srgbClr val="C61A27"/>
              </a:buClr>
              <a:buFont typeface="Arial" panose="020B0604020202020204" pitchFamily="34" charset="0"/>
              <a:buChar char="•"/>
              <a:defRPr sz="1228" b="0">
                <a:latin typeface="Open Sans" pitchFamily="2" charset="0"/>
                <a:ea typeface="Open Sans" pitchFamily="2" charset="0"/>
                <a:cs typeface="Open Sans" pitchFamily="2" charset="0"/>
              </a:defRPr>
            </a:lvl1pPr>
            <a:lvl2pPr marL="551389" indent="-236707">
              <a:buClr>
                <a:srgbClr val="C61A27"/>
              </a:buClr>
              <a:buFont typeface="Courier New" panose="02070309020205020404" pitchFamily="49" charset="0"/>
              <a:buChar char="o"/>
              <a:defRPr sz="1053">
                <a:latin typeface="Open Sans" pitchFamily="2" charset="0"/>
                <a:ea typeface="Open Sans" pitchFamily="2" charset="0"/>
                <a:cs typeface="Open Sans" pitchFamily="2" charset="0"/>
              </a:defRPr>
            </a:lvl2pPr>
          </a:lstStyle>
          <a:p>
            <a:pPr lvl="0"/>
            <a:r>
              <a:rPr lang="de-DE" dirty="0"/>
              <a:t>Mastertextformat bearbeiten: Aufzählung.</a:t>
            </a:r>
          </a:p>
          <a:p>
            <a:pPr marL="285750" indent="-285750">
              <a:spcAft>
                <a:spcPts val="600"/>
              </a:spcAft>
              <a:buClr>
                <a:srgbClr val="C61A27"/>
              </a:buClr>
              <a:buFont typeface="Arial" panose="020B0604020202020204" pitchFamily="34" charset="0"/>
              <a:buChar char="•"/>
            </a:pPr>
            <a:r>
              <a:rPr lang="de-DE" sz="1228" b="0" dirty="0">
                <a:solidFill>
                  <a:schemeClr val="tx1"/>
                </a:solidFill>
                <a:latin typeface="Open Sans" pitchFamily="2" charset="0"/>
                <a:ea typeface="Open Sans" pitchFamily="2" charset="0"/>
                <a:cs typeface="Open Sans" pitchFamily="2" charset="0"/>
              </a:rPr>
              <a:t>Hier stehen dann die Punkte, die man aufzählen möchte. Regulärer Text steht ganz einfach ohne weitere Formatierung. </a:t>
            </a:r>
            <a:r>
              <a:rPr lang="de-DE" sz="1228" b="1" dirty="0">
                <a:solidFill>
                  <a:schemeClr val="tx1"/>
                </a:solidFill>
                <a:latin typeface="Open Sans" pitchFamily="2" charset="0"/>
                <a:ea typeface="Open Sans" pitchFamily="2" charset="0"/>
                <a:cs typeface="Open Sans" pitchFamily="2" charset="0"/>
              </a:rPr>
              <a:t>Hervorgehobener Text </a:t>
            </a:r>
            <a:r>
              <a:rPr lang="de-DE" sz="1228" b="0" dirty="0">
                <a:solidFill>
                  <a:schemeClr val="tx1"/>
                </a:solidFill>
                <a:latin typeface="Open Sans" pitchFamily="2" charset="0"/>
                <a:ea typeface="Open Sans" pitchFamily="2" charset="0"/>
                <a:cs typeface="Open Sans" pitchFamily="2" charset="0"/>
              </a:rPr>
              <a:t>steht fett.</a:t>
            </a:r>
          </a:p>
          <a:p>
            <a:pPr lvl="0"/>
            <a:r>
              <a:rPr lang="de-DE" dirty="0"/>
              <a:t>Zweiter Punkt</a:t>
            </a:r>
          </a:p>
          <a:p>
            <a:pPr lvl="1"/>
            <a:r>
              <a:rPr lang="de-DE" dirty="0"/>
              <a:t>Zweite Ebene</a:t>
            </a:r>
          </a:p>
        </p:txBody>
      </p:sp>
      <p:sp>
        <p:nvSpPr>
          <p:cNvPr id="14" name="Textplatzhalter 14">
            <a:extLst>
              <a:ext uri="{FF2B5EF4-FFF2-40B4-BE49-F238E27FC236}">
                <a16:creationId xmlns:a16="http://schemas.microsoft.com/office/drawing/2014/main" id="{757998DA-78F0-4449-B6D6-4FBFD14EF9E8}"/>
              </a:ext>
            </a:extLst>
          </p:cNvPr>
          <p:cNvSpPr>
            <a:spLocks noGrp="1"/>
          </p:cNvSpPr>
          <p:nvPr>
            <p:ph type="body" sz="quarter" idx="16" hasCustomPrompt="1"/>
          </p:nvPr>
        </p:nvSpPr>
        <p:spPr>
          <a:xfrm>
            <a:off x="505431" y="5474915"/>
            <a:ext cx="2652464" cy="488669"/>
          </a:xfrm>
          <a:prstGeom prst="rect">
            <a:avLst/>
          </a:prstGeom>
        </p:spPr>
        <p:txBody>
          <a:bodyPr/>
          <a:lstStyle>
            <a:lvl1pPr marL="0" indent="0">
              <a:buNone/>
              <a:defRPr sz="1228" i="1">
                <a:solidFill>
                  <a:srgbClr val="C61A27"/>
                </a:solidFill>
                <a:latin typeface="Open Sans" pitchFamily="2" charset="0"/>
                <a:ea typeface="Open Sans" pitchFamily="2" charset="0"/>
                <a:cs typeface="Open Sans" pitchFamily="2" charset="0"/>
              </a:defRPr>
            </a:lvl1pPr>
          </a:lstStyle>
          <a:p>
            <a:pPr lvl="0"/>
            <a:r>
              <a:rPr lang="de-DE" sz="1228" dirty="0">
                <a:latin typeface="Open Sans" pitchFamily="2" charset="0"/>
                <a:ea typeface="Open Sans" pitchFamily="2" charset="0"/>
                <a:cs typeface="Open Sans" pitchFamily="2" charset="0"/>
              </a:rPr>
              <a:t>Zitate sind super, um Dinge zu belegen. </a:t>
            </a:r>
            <a:endParaRPr lang="de-DE" dirty="0"/>
          </a:p>
        </p:txBody>
      </p:sp>
      <p:sp>
        <p:nvSpPr>
          <p:cNvPr id="15" name="Textplatzhalter 16">
            <a:extLst>
              <a:ext uri="{FF2B5EF4-FFF2-40B4-BE49-F238E27FC236}">
                <a16:creationId xmlns:a16="http://schemas.microsoft.com/office/drawing/2014/main" id="{F6BCDCBB-F570-4D6C-ADE2-B244182E3EF6}"/>
              </a:ext>
            </a:extLst>
          </p:cNvPr>
          <p:cNvSpPr>
            <a:spLocks noGrp="1"/>
          </p:cNvSpPr>
          <p:nvPr>
            <p:ph type="body" sz="quarter" idx="17" hasCustomPrompt="1"/>
          </p:nvPr>
        </p:nvSpPr>
        <p:spPr>
          <a:xfrm>
            <a:off x="515583" y="5985202"/>
            <a:ext cx="2652464" cy="339778"/>
          </a:xfrm>
          <a:prstGeom prst="rect">
            <a:avLst/>
          </a:prstGeom>
        </p:spPr>
        <p:txBody>
          <a:bodyPr/>
          <a:lstStyle>
            <a:lvl1pPr marL="0" indent="0" algn="r">
              <a:buNone/>
              <a:defRPr sz="1228">
                <a:solidFill>
                  <a:srgbClr val="C61A27"/>
                </a:solidFill>
                <a:latin typeface="Open Sans" pitchFamily="2" charset="0"/>
                <a:ea typeface="Open Sans" pitchFamily="2" charset="0"/>
                <a:cs typeface="Open Sans" pitchFamily="2" charset="0"/>
              </a:defRPr>
            </a:lvl1pPr>
          </a:lstStyle>
          <a:p>
            <a:pPr lvl="0"/>
            <a:r>
              <a:rPr lang="de-DE" dirty="0"/>
              <a:t>Quelle: Albert Einstein</a:t>
            </a:r>
          </a:p>
        </p:txBody>
      </p:sp>
      <p:sp>
        <p:nvSpPr>
          <p:cNvPr id="16" name="Textplatzhalter 18">
            <a:extLst>
              <a:ext uri="{FF2B5EF4-FFF2-40B4-BE49-F238E27FC236}">
                <a16:creationId xmlns:a16="http://schemas.microsoft.com/office/drawing/2014/main" id="{D46E4BD4-1CC3-4B89-A816-57043DD420A1}"/>
              </a:ext>
            </a:extLst>
          </p:cNvPr>
          <p:cNvSpPr>
            <a:spLocks noGrp="1"/>
          </p:cNvSpPr>
          <p:nvPr>
            <p:ph type="body" sz="quarter" idx="18" hasCustomPrompt="1"/>
          </p:nvPr>
        </p:nvSpPr>
        <p:spPr>
          <a:xfrm>
            <a:off x="7856234" y="5474915"/>
            <a:ext cx="2446393" cy="952159"/>
          </a:xfrm>
          <a:prstGeom prst="rect">
            <a:avLst/>
          </a:prstGeom>
        </p:spPr>
        <p:txBody>
          <a:bodyPr/>
          <a:lstStyle>
            <a:lvl1pPr marL="0" indent="0">
              <a:buNone/>
              <a:defRPr sz="1228" b="1">
                <a:solidFill>
                  <a:srgbClr val="C61A27"/>
                </a:solidFill>
                <a:latin typeface="Open Sans" pitchFamily="2" charset="0"/>
                <a:ea typeface="Open Sans" pitchFamily="2" charset="0"/>
                <a:cs typeface="Open Sans" pitchFamily="2" charset="0"/>
              </a:defRPr>
            </a:lvl1pPr>
          </a:lstStyle>
          <a:p>
            <a:pPr lvl="0"/>
            <a:r>
              <a:rPr lang="de-DE" sz="1228" dirty="0">
                <a:latin typeface="Open Sans" pitchFamily="2" charset="0"/>
                <a:ea typeface="Open Sans" pitchFamily="2" charset="0"/>
                <a:cs typeface="Open Sans" pitchFamily="2" charset="0"/>
              </a:rPr>
              <a:t>Kleine Textfelder können extra Informationen bieten, z.B. als Infokasten.</a:t>
            </a:r>
            <a:endParaRPr lang="de-DE" dirty="0"/>
          </a:p>
        </p:txBody>
      </p:sp>
    </p:spTree>
    <p:extLst>
      <p:ext uri="{BB962C8B-B14F-4D97-AF65-F5344CB8AC3E}">
        <p14:creationId xmlns:p14="http://schemas.microsoft.com/office/powerpoint/2010/main" val="3295643818"/>
      </p:ext>
    </p:extLst>
  </p:cSld>
  <p:clrMapOvr>
    <a:masterClrMapping/>
  </p:clrMapOvr>
  <p:extLst>
    <p:ext uri="{DCECCB84-F9BA-43D5-87BE-67443E8EF086}">
      <p15:sldGuideLst xmlns:p15="http://schemas.microsoft.com/office/powerpoint/2012/main">
        <p15:guide id="1" orient="horz" pos="1049">
          <p15:clr>
            <a:srgbClr val="FBAE40"/>
          </p15:clr>
        </p15:guide>
        <p15:guide id="2" pos="74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E6700A4-8C92-4944-8B10-FB3FED5B627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974" y="755322"/>
            <a:ext cx="190921" cy="239999"/>
          </a:xfrm>
          <a:prstGeom prst="rect">
            <a:avLst/>
          </a:prstGeom>
        </p:spPr>
      </p:pic>
      <p:sp>
        <p:nvSpPr>
          <p:cNvPr id="10" name="Textplatzhalter 9">
            <a:extLst>
              <a:ext uri="{FF2B5EF4-FFF2-40B4-BE49-F238E27FC236}">
                <a16:creationId xmlns:a16="http://schemas.microsoft.com/office/drawing/2014/main" id="{F91AC87C-A913-4AAE-818C-67B9AB9592F1}"/>
              </a:ext>
            </a:extLst>
          </p:cNvPr>
          <p:cNvSpPr>
            <a:spLocks noGrp="1"/>
          </p:cNvSpPr>
          <p:nvPr>
            <p:ph type="body" sz="quarter" idx="11" hasCustomPrompt="1"/>
          </p:nvPr>
        </p:nvSpPr>
        <p:spPr>
          <a:xfrm>
            <a:off x="416412" y="668506"/>
            <a:ext cx="7660819" cy="384552"/>
          </a:xfrm>
          <a:prstGeom prst="rect">
            <a:avLst/>
          </a:prstGeom>
        </p:spPr>
        <p:txBody>
          <a:bodyPr/>
          <a:lstStyle>
            <a:lvl1pPr marL="0" indent="0">
              <a:buNone/>
              <a:defRPr sz="2105">
                <a:solidFill>
                  <a:srgbClr val="C61A27"/>
                </a:solidFill>
                <a:latin typeface="Open Sans ExtraBold" pitchFamily="2" charset="0"/>
                <a:ea typeface="Open Sans ExtraBold" pitchFamily="2" charset="0"/>
                <a:cs typeface="Open Sans ExtraBold" pitchFamily="2" charset="0"/>
              </a:defRPr>
            </a:lvl1pPr>
          </a:lstStyle>
          <a:p>
            <a:pPr lvl="0"/>
            <a:r>
              <a:rPr lang="de-DE" dirty="0"/>
              <a:t>Überschrift</a:t>
            </a:r>
          </a:p>
        </p:txBody>
      </p:sp>
      <p:sp>
        <p:nvSpPr>
          <p:cNvPr id="12" name="Textplatzhalter 11">
            <a:extLst>
              <a:ext uri="{FF2B5EF4-FFF2-40B4-BE49-F238E27FC236}">
                <a16:creationId xmlns:a16="http://schemas.microsoft.com/office/drawing/2014/main" id="{364BAE19-411A-4DCB-9F02-B76152BD97A1}"/>
              </a:ext>
            </a:extLst>
          </p:cNvPr>
          <p:cNvSpPr>
            <a:spLocks noGrp="1"/>
          </p:cNvSpPr>
          <p:nvPr>
            <p:ph type="body" sz="quarter" idx="12" hasCustomPrompt="1"/>
          </p:nvPr>
        </p:nvSpPr>
        <p:spPr>
          <a:xfrm>
            <a:off x="421704" y="1133392"/>
            <a:ext cx="7660819" cy="302434"/>
          </a:xfrm>
          <a:prstGeom prst="rect">
            <a:avLst/>
          </a:prstGeom>
        </p:spPr>
        <p:txBody>
          <a:bodyPr/>
          <a:lstStyle>
            <a:lvl1pPr marL="0" indent="0">
              <a:buNone/>
              <a:defRPr sz="1228">
                <a:solidFill>
                  <a:srgbClr val="C61A27"/>
                </a:solidFill>
                <a:latin typeface="Open Sans SemiBold" pitchFamily="2" charset="0"/>
                <a:ea typeface="Open Sans SemiBold" pitchFamily="2" charset="0"/>
                <a:cs typeface="Open Sans SemiBold" pitchFamily="2" charset="0"/>
              </a:defRPr>
            </a:lvl1pPr>
          </a:lstStyle>
          <a:p>
            <a:pPr lvl="0"/>
            <a:r>
              <a:rPr lang="de-DE" dirty="0"/>
              <a:t>Hier steht eine Subheadline</a:t>
            </a:r>
          </a:p>
        </p:txBody>
      </p:sp>
      <p:sp>
        <p:nvSpPr>
          <p:cNvPr id="17" name="Bildplatzhalter 3">
            <a:extLst>
              <a:ext uri="{FF2B5EF4-FFF2-40B4-BE49-F238E27FC236}">
                <a16:creationId xmlns:a16="http://schemas.microsoft.com/office/drawing/2014/main" id="{956F3B88-F9A2-4CD6-8AF1-21F97169AF8D}"/>
              </a:ext>
            </a:extLst>
          </p:cNvPr>
          <p:cNvSpPr>
            <a:spLocks noGrp="1"/>
          </p:cNvSpPr>
          <p:nvPr>
            <p:ph type="pic" sz="quarter" idx="13" hasCustomPrompt="1"/>
          </p:nvPr>
        </p:nvSpPr>
        <p:spPr>
          <a:xfrm>
            <a:off x="513984" y="1836057"/>
            <a:ext cx="3175239" cy="3271297"/>
          </a:xfrm>
          <a:prstGeom prst="rect">
            <a:avLst/>
          </a:prstGeom>
        </p:spPr>
        <p:txBody>
          <a:bodyPr/>
          <a:lstStyle>
            <a:lvl1pPr>
              <a:defRPr sz="1579"/>
            </a:lvl1pPr>
          </a:lstStyle>
          <a:p>
            <a:r>
              <a:rPr lang="de-DE" dirty="0"/>
              <a:t>Bild durch klicken auf Symbol hinzufügen</a:t>
            </a:r>
          </a:p>
        </p:txBody>
      </p:sp>
      <p:sp>
        <p:nvSpPr>
          <p:cNvPr id="18" name="Inhaltsplatzhalter 20">
            <a:extLst>
              <a:ext uri="{FF2B5EF4-FFF2-40B4-BE49-F238E27FC236}">
                <a16:creationId xmlns:a16="http://schemas.microsoft.com/office/drawing/2014/main" id="{5DC47790-DAD3-4039-BA27-F2D0DFE19397}"/>
              </a:ext>
            </a:extLst>
          </p:cNvPr>
          <p:cNvSpPr>
            <a:spLocks noGrp="1"/>
          </p:cNvSpPr>
          <p:nvPr>
            <p:ph sz="quarter" idx="15"/>
          </p:nvPr>
        </p:nvSpPr>
        <p:spPr>
          <a:xfrm>
            <a:off x="4010025" y="1836057"/>
            <a:ext cx="6294904" cy="3883898"/>
          </a:xfrm>
          <a:prstGeom prst="rect">
            <a:avLst/>
          </a:prstGeom>
        </p:spPr>
        <p:txBody>
          <a:bodyPr/>
          <a:lstStyle>
            <a:lvl1pPr>
              <a:buClr>
                <a:srgbClr val="C61A27"/>
              </a:buClr>
              <a:defRPr sz="1228">
                <a:latin typeface="Open Sans" pitchFamily="2" charset="0"/>
                <a:ea typeface="Open Sans" pitchFamily="2" charset="0"/>
                <a:cs typeface="Open Sans" pitchFamily="2" charset="0"/>
              </a:defRPr>
            </a:lvl1pPr>
            <a:lvl2pPr marL="474808" indent="-200505">
              <a:buClr>
                <a:srgbClr val="C61A27"/>
              </a:buClr>
              <a:buFont typeface="Courier New" panose="02070309020205020404" pitchFamily="49" charset="0"/>
              <a:buChar char="o"/>
              <a:defRPr sz="1053">
                <a:latin typeface="Open Sans" pitchFamily="2" charset="0"/>
                <a:ea typeface="Open Sans" pitchFamily="2" charset="0"/>
                <a:cs typeface="Open Sans" pitchFamily="2" charset="0"/>
              </a:defRPr>
            </a:lvl2pPr>
          </a:lstStyle>
          <a:p>
            <a:pPr lvl="0"/>
            <a:r>
              <a:rPr lang="de-DE" dirty="0"/>
              <a:t>Mastertextformat bearbeiten</a:t>
            </a:r>
          </a:p>
          <a:p>
            <a:pPr lvl="1"/>
            <a:r>
              <a:rPr lang="de-DE" dirty="0"/>
              <a:t>Zweite Ebene</a:t>
            </a:r>
          </a:p>
        </p:txBody>
      </p:sp>
      <p:sp>
        <p:nvSpPr>
          <p:cNvPr id="19" name="Textplatzhalter 16">
            <a:extLst>
              <a:ext uri="{FF2B5EF4-FFF2-40B4-BE49-F238E27FC236}">
                <a16:creationId xmlns:a16="http://schemas.microsoft.com/office/drawing/2014/main" id="{DF6A166C-62A9-47D8-86E9-D19FA67E8960}"/>
              </a:ext>
            </a:extLst>
          </p:cNvPr>
          <p:cNvSpPr>
            <a:spLocks noGrp="1"/>
          </p:cNvSpPr>
          <p:nvPr>
            <p:ph type="body" sz="quarter" idx="14" hasCustomPrompt="1"/>
          </p:nvPr>
        </p:nvSpPr>
        <p:spPr>
          <a:xfrm>
            <a:off x="505430" y="5250877"/>
            <a:ext cx="3175239" cy="469078"/>
          </a:xfrm>
          <a:prstGeom prst="rect">
            <a:avLst/>
          </a:prstGeom>
        </p:spPr>
        <p:txBody>
          <a:bodyPr/>
          <a:lstStyle>
            <a:lvl1pPr marL="0" indent="0">
              <a:buNone/>
              <a:defRPr sz="1053" b="1">
                <a:latin typeface="Open Sans" pitchFamily="2" charset="0"/>
                <a:ea typeface="Open Sans" pitchFamily="2" charset="0"/>
                <a:cs typeface="Open Sans" pitchFamily="2" charset="0"/>
              </a:defRPr>
            </a:lvl1pPr>
          </a:lstStyle>
          <a:p>
            <a:pPr lvl="0"/>
            <a:r>
              <a:rPr lang="de-DE" dirty="0"/>
              <a:t>Bildunterschrift</a:t>
            </a:r>
          </a:p>
        </p:txBody>
      </p:sp>
    </p:spTree>
    <p:extLst>
      <p:ext uri="{BB962C8B-B14F-4D97-AF65-F5344CB8AC3E}">
        <p14:creationId xmlns:p14="http://schemas.microsoft.com/office/powerpoint/2010/main" val="2675521186"/>
      </p:ext>
    </p:extLst>
  </p:cSld>
  <p:clrMapOvr>
    <a:masterClrMapping/>
  </p:clrMapOvr>
  <p:extLst>
    <p:ext uri="{DCECCB84-F9BA-43D5-87BE-67443E8EF086}">
      <p15:sldGuideLst xmlns:p15="http://schemas.microsoft.com/office/powerpoint/2012/main">
        <p15:guide id="1" orient="horz" pos="1049">
          <p15:clr>
            <a:srgbClr val="FBAE40"/>
          </p15:clr>
        </p15:guide>
        <p15:guide id="2" pos="740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E6700A4-8C92-4944-8B10-FB3FED5B627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974" y="755322"/>
            <a:ext cx="190921" cy="239999"/>
          </a:xfrm>
          <a:prstGeom prst="rect">
            <a:avLst/>
          </a:prstGeom>
        </p:spPr>
      </p:pic>
      <p:sp>
        <p:nvSpPr>
          <p:cNvPr id="10" name="Textplatzhalter 9">
            <a:extLst>
              <a:ext uri="{FF2B5EF4-FFF2-40B4-BE49-F238E27FC236}">
                <a16:creationId xmlns:a16="http://schemas.microsoft.com/office/drawing/2014/main" id="{F91AC87C-A913-4AAE-818C-67B9AB9592F1}"/>
              </a:ext>
            </a:extLst>
          </p:cNvPr>
          <p:cNvSpPr>
            <a:spLocks noGrp="1"/>
          </p:cNvSpPr>
          <p:nvPr>
            <p:ph type="body" sz="quarter" idx="11" hasCustomPrompt="1"/>
          </p:nvPr>
        </p:nvSpPr>
        <p:spPr>
          <a:xfrm>
            <a:off x="416412" y="668506"/>
            <a:ext cx="7660819" cy="384552"/>
          </a:xfrm>
          <a:prstGeom prst="rect">
            <a:avLst/>
          </a:prstGeom>
        </p:spPr>
        <p:txBody>
          <a:bodyPr/>
          <a:lstStyle>
            <a:lvl1pPr marL="0" indent="0">
              <a:buNone/>
              <a:defRPr sz="2105">
                <a:solidFill>
                  <a:srgbClr val="C61A27"/>
                </a:solidFill>
                <a:latin typeface="Open Sans ExtraBold" pitchFamily="2" charset="0"/>
                <a:ea typeface="Open Sans ExtraBold" pitchFamily="2" charset="0"/>
                <a:cs typeface="Open Sans ExtraBold" pitchFamily="2" charset="0"/>
              </a:defRPr>
            </a:lvl1pPr>
          </a:lstStyle>
          <a:p>
            <a:pPr lvl="0"/>
            <a:r>
              <a:rPr lang="de-DE" dirty="0"/>
              <a:t>Überschrift</a:t>
            </a:r>
          </a:p>
        </p:txBody>
      </p:sp>
      <p:sp>
        <p:nvSpPr>
          <p:cNvPr id="12" name="Textplatzhalter 11">
            <a:extLst>
              <a:ext uri="{FF2B5EF4-FFF2-40B4-BE49-F238E27FC236}">
                <a16:creationId xmlns:a16="http://schemas.microsoft.com/office/drawing/2014/main" id="{364BAE19-411A-4DCB-9F02-B76152BD97A1}"/>
              </a:ext>
            </a:extLst>
          </p:cNvPr>
          <p:cNvSpPr>
            <a:spLocks noGrp="1"/>
          </p:cNvSpPr>
          <p:nvPr>
            <p:ph type="body" sz="quarter" idx="12" hasCustomPrompt="1"/>
          </p:nvPr>
        </p:nvSpPr>
        <p:spPr>
          <a:xfrm>
            <a:off x="421704" y="1133392"/>
            <a:ext cx="7660819" cy="302434"/>
          </a:xfrm>
          <a:prstGeom prst="rect">
            <a:avLst/>
          </a:prstGeom>
        </p:spPr>
        <p:txBody>
          <a:bodyPr/>
          <a:lstStyle>
            <a:lvl1pPr marL="0" indent="0">
              <a:buNone/>
              <a:defRPr sz="1228">
                <a:solidFill>
                  <a:srgbClr val="C61A27"/>
                </a:solidFill>
                <a:latin typeface="Open Sans SemiBold" pitchFamily="2" charset="0"/>
                <a:ea typeface="Open Sans SemiBold" pitchFamily="2" charset="0"/>
                <a:cs typeface="Open Sans SemiBold" pitchFamily="2" charset="0"/>
              </a:defRPr>
            </a:lvl1pPr>
          </a:lstStyle>
          <a:p>
            <a:pPr lvl="0"/>
            <a:r>
              <a:rPr lang="de-DE" dirty="0"/>
              <a:t>Hier steht eine Subheadline</a:t>
            </a:r>
          </a:p>
        </p:txBody>
      </p:sp>
      <p:sp>
        <p:nvSpPr>
          <p:cNvPr id="6" name="Inhaltsplatzhalter 20">
            <a:extLst>
              <a:ext uri="{FF2B5EF4-FFF2-40B4-BE49-F238E27FC236}">
                <a16:creationId xmlns:a16="http://schemas.microsoft.com/office/drawing/2014/main" id="{5CD3A24D-69E1-4478-8C8F-2FA0730E20B5}"/>
              </a:ext>
            </a:extLst>
          </p:cNvPr>
          <p:cNvSpPr>
            <a:spLocks noGrp="1"/>
          </p:cNvSpPr>
          <p:nvPr>
            <p:ph sz="quarter" idx="15"/>
          </p:nvPr>
        </p:nvSpPr>
        <p:spPr>
          <a:xfrm>
            <a:off x="513614" y="1836057"/>
            <a:ext cx="6188855" cy="3883898"/>
          </a:xfrm>
          <a:prstGeom prst="rect">
            <a:avLst/>
          </a:prstGeom>
        </p:spPr>
        <p:txBody>
          <a:bodyPr/>
          <a:lstStyle>
            <a:lvl1pPr>
              <a:buClr>
                <a:srgbClr val="C61A27"/>
              </a:buClr>
              <a:defRPr sz="1228">
                <a:latin typeface="Open Sans" pitchFamily="2" charset="0"/>
                <a:ea typeface="Open Sans" pitchFamily="2" charset="0"/>
                <a:cs typeface="Open Sans" pitchFamily="2" charset="0"/>
              </a:defRPr>
            </a:lvl1pPr>
            <a:lvl2pPr marL="474808" indent="-200505">
              <a:buClr>
                <a:srgbClr val="C61A27"/>
              </a:buClr>
              <a:buFont typeface="Courier New" panose="02070309020205020404" pitchFamily="49" charset="0"/>
              <a:buChar char="o"/>
              <a:defRPr sz="1053">
                <a:latin typeface="Open Sans" pitchFamily="2" charset="0"/>
                <a:ea typeface="Open Sans" pitchFamily="2" charset="0"/>
                <a:cs typeface="Open Sans" pitchFamily="2" charset="0"/>
              </a:defRPr>
            </a:lvl2pPr>
          </a:lstStyle>
          <a:p>
            <a:pPr lvl="0"/>
            <a:r>
              <a:rPr lang="de-DE" dirty="0"/>
              <a:t>Mastertextformat bearbeiten</a:t>
            </a:r>
          </a:p>
          <a:p>
            <a:pPr lvl="1"/>
            <a:r>
              <a:rPr lang="de-DE" dirty="0"/>
              <a:t>Zweite Ebene</a:t>
            </a:r>
          </a:p>
        </p:txBody>
      </p:sp>
      <p:sp>
        <p:nvSpPr>
          <p:cNvPr id="7" name="Bildplatzhalter 3">
            <a:extLst>
              <a:ext uri="{FF2B5EF4-FFF2-40B4-BE49-F238E27FC236}">
                <a16:creationId xmlns:a16="http://schemas.microsoft.com/office/drawing/2014/main" id="{DB66A4B4-B25E-478C-AC1C-B2C09F19F77E}"/>
              </a:ext>
            </a:extLst>
          </p:cNvPr>
          <p:cNvSpPr>
            <a:spLocks noGrp="1"/>
          </p:cNvSpPr>
          <p:nvPr>
            <p:ph type="pic" sz="quarter" idx="13" hasCustomPrompt="1"/>
          </p:nvPr>
        </p:nvSpPr>
        <p:spPr>
          <a:xfrm>
            <a:off x="7130460" y="1836057"/>
            <a:ext cx="3175239" cy="3271297"/>
          </a:xfrm>
          <a:prstGeom prst="rect">
            <a:avLst/>
          </a:prstGeom>
        </p:spPr>
        <p:txBody>
          <a:bodyPr/>
          <a:lstStyle>
            <a:lvl1pPr>
              <a:defRPr sz="1579"/>
            </a:lvl1pPr>
          </a:lstStyle>
          <a:p>
            <a:r>
              <a:rPr lang="de-DE" dirty="0"/>
              <a:t>Bild durch klicken auf Symbol hinzufügen</a:t>
            </a:r>
          </a:p>
        </p:txBody>
      </p:sp>
      <p:sp>
        <p:nvSpPr>
          <p:cNvPr id="9" name="Textplatzhalter 16">
            <a:extLst>
              <a:ext uri="{FF2B5EF4-FFF2-40B4-BE49-F238E27FC236}">
                <a16:creationId xmlns:a16="http://schemas.microsoft.com/office/drawing/2014/main" id="{D9B518A2-4C9A-4AF0-A2C3-4274392406F3}"/>
              </a:ext>
            </a:extLst>
          </p:cNvPr>
          <p:cNvSpPr>
            <a:spLocks noGrp="1"/>
          </p:cNvSpPr>
          <p:nvPr>
            <p:ph type="body" sz="quarter" idx="14" hasCustomPrompt="1"/>
          </p:nvPr>
        </p:nvSpPr>
        <p:spPr>
          <a:xfrm>
            <a:off x="7128231" y="5250877"/>
            <a:ext cx="3175239" cy="469078"/>
          </a:xfrm>
          <a:prstGeom prst="rect">
            <a:avLst/>
          </a:prstGeom>
        </p:spPr>
        <p:txBody>
          <a:bodyPr/>
          <a:lstStyle>
            <a:lvl1pPr marL="0" indent="0">
              <a:buNone/>
              <a:defRPr sz="1053" b="1">
                <a:latin typeface="Open Sans" pitchFamily="2" charset="0"/>
                <a:ea typeface="Open Sans" pitchFamily="2" charset="0"/>
                <a:cs typeface="Open Sans" pitchFamily="2" charset="0"/>
              </a:defRPr>
            </a:lvl1pPr>
          </a:lstStyle>
          <a:p>
            <a:pPr lvl="0"/>
            <a:r>
              <a:rPr lang="de-DE" dirty="0"/>
              <a:t>Bildunterschrift</a:t>
            </a:r>
          </a:p>
        </p:txBody>
      </p:sp>
    </p:spTree>
    <p:extLst>
      <p:ext uri="{BB962C8B-B14F-4D97-AF65-F5344CB8AC3E}">
        <p14:creationId xmlns:p14="http://schemas.microsoft.com/office/powerpoint/2010/main" val="3374532975"/>
      </p:ext>
    </p:extLst>
  </p:cSld>
  <p:clrMapOvr>
    <a:masterClrMapping/>
  </p:clrMapOvr>
  <p:extLst>
    <p:ext uri="{DCECCB84-F9BA-43D5-87BE-67443E8EF086}">
      <p15:sldGuideLst xmlns:p15="http://schemas.microsoft.com/office/powerpoint/2012/main">
        <p15:guide id="1" orient="horz" pos="1049">
          <p15:clr>
            <a:srgbClr val="FBAE40"/>
          </p15:clr>
        </p15:guide>
        <p15:guide id="2" pos="740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E6700A4-8C92-4944-8B10-FB3FED5B627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974" y="755322"/>
            <a:ext cx="190921" cy="239999"/>
          </a:xfrm>
          <a:prstGeom prst="rect">
            <a:avLst/>
          </a:prstGeom>
        </p:spPr>
      </p:pic>
      <p:sp>
        <p:nvSpPr>
          <p:cNvPr id="10" name="Textplatzhalter 9">
            <a:extLst>
              <a:ext uri="{FF2B5EF4-FFF2-40B4-BE49-F238E27FC236}">
                <a16:creationId xmlns:a16="http://schemas.microsoft.com/office/drawing/2014/main" id="{F91AC87C-A913-4AAE-818C-67B9AB9592F1}"/>
              </a:ext>
            </a:extLst>
          </p:cNvPr>
          <p:cNvSpPr>
            <a:spLocks noGrp="1"/>
          </p:cNvSpPr>
          <p:nvPr>
            <p:ph type="body" sz="quarter" idx="11" hasCustomPrompt="1"/>
          </p:nvPr>
        </p:nvSpPr>
        <p:spPr>
          <a:xfrm>
            <a:off x="416412" y="668506"/>
            <a:ext cx="7660819" cy="384552"/>
          </a:xfrm>
          <a:prstGeom prst="rect">
            <a:avLst/>
          </a:prstGeom>
        </p:spPr>
        <p:txBody>
          <a:bodyPr/>
          <a:lstStyle>
            <a:lvl1pPr marL="0" indent="0">
              <a:buNone/>
              <a:defRPr sz="2105">
                <a:solidFill>
                  <a:srgbClr val="C61A27"/>
                </a:solidFill>
                <a:latin typeface="Open Sans ExtraBold" pitchFamily="2" charset="0"/>
                <a:ea typeface="Open Sans ExtraBold" pitchFamily="2" charset="0"/>
                <a:cs typeface="Open Sans ExtraBold" pitchFamily="2" charset="0"/>
              </a:defRPr>
            </a:lvl1pPr>
          </a:lstStyle>
          <a:p>
            <a:pPr lvl="0"/>
            <a:r>
              <a:rPr lang="de-DE" dirty="0"/>
              <a:t>Überschrift</a:t>
            </a:r>
          </a:p>
        </p:txBody>
      </p:sp>
      <p:sp>
        <p:nvSpPr>
          <p:cNvPr id="12" name="Textplatzhalter 11">
            <a:extLst>
              <a:ext uri="{FF2B5EF4-FFF2-40B4-BE49-F238E27FC236}">
                <a16:creationId xmlns:a16="http://schemas.microsoft.com/office/drawing/2014/main" id="{364BAE19-411A-4DCB-9F02-B76152BD97A1}"/>
              </a:ext>
            </a:extLst>
          </p:cNvPr>
          <p:cNvSpPr>
            <a:spLocks noGrp="1"/>
          </p:cNvSpPr>
          <p:nvPr>
            <p:ph type="body" sz="quarter" idx="12" hasCustomPrompt="1"/>
          </p:nvPr>
        </p:nvSpPr>
        <p:spPr>
          <a:xfrm>
            <a:off x="421704" y="1133392"/>
            <a:ext cx="7660819" cy="302434"/>
          </a:xfrm>
          <a:prstGeom prst="rect">
            <a:avLst/>
          </a:prstGeom>
        </p:spPr>
        <p:txBody>
          <a:bodyPr/>
          <a:lstStyle>
            <a:lvl1pPr marL="0" indent="0">
              <a:buNone/>
              <a:defRPr sz="1228">
                <a:solidFill>
                  <a:srgbClr val="C61A27"/>
                </a:solidFill>
                <a:latin typeface="Open Sans SemiBold" pitchFamily="2" charset="0"/>
                <a:ea typeface="Open Sans SemiBold" pitchFamily="2" charset="0"/>
                <a:cs typeface="Open Sans SemiBold" pitchFamily="2" charset="0"/>
              </a:defRPr>
            </a:lvl1pPr>
          </a:lstStyle>
          <a:p>
            <a:pPr lvl="0"/>
            <a:r>
              <a:rPr lang="de-DE" dirty="0"/>
              <a:t>Hier steht eine Subheadline</a:t>
            </a:r>
          </a:p>
        </p:txBody>
      </p:sp>
      <p:sp>
        <p:nvSpPr>
          <p:cNvPr id="6" name="Textplatzhalter 8">
            <a:extLst>
              <a:ext uri="{FF2B5EF4-FFF2-40B4-BE49-F238E27FC236}">
                <a16:creationId xmlns:a16="http://schemas.microsoft.com/office/drawing/2014/main" id="{56DDC18E-CCAC-4221-A2AD-B06DF58C988F}"/>
              </a:ext>
            </a:extLst>
          </p:cNvPr>
          <p:cNvSpPr>
            <a:spLocks noGrp="1"/>
          </p:cNvSpPr>
          <p:nvPr>
            <p:ph type="body" sz="quarter" idx="14" hasCustomPrompt="1"/>
          </p:nvPr>
        </p:nvSpPr>
        <p:spPr>
          <a:xfrm>
            <a:off x="421408" y="1860303"/>
            <a:ext cx="9883521" cy="782364"/>
          </a:xfrm>
          <a:prstGeom prst="rect">
            <a:avLst/>
          </a:prstGeom>
        </p:spPr>
        <p:txBody>
          <a:bodyPr/>
          <a:lstStyle>
            <a:lvl1pPr marL="0" indent="0">
              <a:buNone/>
              <a:defRPr sz="1228">
                <a:latin typeface="Open Sans" pitchFamily="2" charset="0"/>
                <a:ea typeface="Open Sans" pitchFamily="2" charset="0"/>
                <a:cs typeface="Open Sans" pitchFamily="2" charset="0"/>
              </a:defRPr>
            </a:lvl1pPr>
          </a:lstStyle>
          <a:p>
            <a:pPr lvl="0"/>
            <a:r>
              <a:rPr lang="de-DE" dirty="0"/>
              <a:t>Mastertextformat bearbeiten: Haupttext. </a:t>
            </a:r>
            <a:r>
              <a:rPr lang="de-DE" sz="1228" b="0" dirty="0">
                <a:solidFill>
                  <a:schemeClr val="tx1"/>
                </a:solidFill>
                <a:latin typeface="Open Sans" pitchFamily="2" charset="0"/>
                <a:ea typeface="Open Sans" pitchFamily="2" charset="0"/>
                <a:cs typeface="Open Sans" pitchFamily="2" charset="0"/>
              </a:rPr>
              <a:t>Hier steht dann der ganze Text, den man auf die Folie bringen will. </a:t>
            </a:r>
            <a:r>
              <a:rPr lang="de-DE" sz="1228" b="1" dirty="0">
                <a:solidFill>
                  <a:schemeClr val="tx1"/>
                </a:solidFill>
                <a:latin typeface="Open Sans" pitchFamily="2" charset="0"/>
                <a:ea typeface="Open Sans" pitchFamily="2" charset="0"/>
                <a:cs typeface="Open Sans" pitchFamily="2" charset="0"/>
              </a:rPr>
              <a:t>Hervorgehobener Text </a:t>
            </a:r>
            <a:r>
              <a:rPr lang="de-DE" sz="1228" b="0" dirty="0">
                <a:solidFill>
                  <a:schemeClr val="tx1"/>
                </a:solidFill>
                <a:latin typeface="Open Sans" pitchFamily="2" charset="0"/>
                <a:ea typeface="Open Sans" pitchFamily="2" charset="0"/>
                <a:cs typeface="Open Sans" pitchFamily="2" charset="0"/>
              </a:rPr>
              <a:t>wird dann einfach fett markiert. Regulärer Text steht ganz einfach ohne weitere Formatierung.</a:t>
            </a:r>
            <a:r>
              <a:rPr lang="de-DE" dirty="0"/>
              <a:t> </a:t>
            </a:r>
          </a:p>
        </p:txBody>
      </p:sp>
      <p:sp>
        <p:nvSpPr>
          <p:cNvPr id="7" name="Textplatzhalter 12">
            <a:extLst>
              <a:ext uri="{FF2B5EF4-FFF2-40B4-BE49-F238E27FC236}">
                <a16:creationId xmlns:a16="http://schemas.microsoft.com/office/drawing/2014/main" id="{65FBF551-5CC3-410A-B9B6-554144A15551}"/>
              </a:ext>
            </a:extLst>
          </p:cNvPr>
          <p:cNvSpPr>
            <a:spLocks noGrp="1"/>
          </p:cNvSpPr>
          <p:nvPr>
            <p:ph type="body" sz="quarter" idx="15" hasCustomPrompt="1"/>
          </p:nvPr>
        </p:nvSpPr>
        <p:spPr>
          <a:xfrm>
            <a:off x="421408" y="2724968"/>
            <a:ext cx="9883521" cy="3876823"/>
          </a:xfrm>
          <a:prstGeom prst="rect">
            <a:avLst/>
          </a:prstGeom>
        </p:spPr>
        <p:txBody>
          <a:bodyPr/>
          <a:lstStyle>
            <a:lvl1pPr marL="250631" indent="-250631">
              <a:spcBef>
                <a:spcPts val="0"/>
              </a:spcBef>
              <a:spcAft>
                <a:spcPts val="526"/>
              </a:spcAft>
              <a:buClr>
                <a:srgbClr val="C61A27"/>
              </a:buClr>
              <a:buFont typeface="Arial" panose="020B0604020202020204" pitchFamily="34" charset="0"/>
              <a:buChar char="•"/>
              <a:defRPr sz="1228" b="0">
                <a:latin typeface="Open Sans" pitchFamily="2" charset="0"/>
                <a:ea typeface="Open Sans" pitchFamily="2" charset="0"/>
                <a:cs typeface="Open Sans" pitchFamily="2" charset="0"/>
              </a:defRPr>
            </a:lvl1pPr>
            <a:lvl2pPr marL="551389" indent="-236707">
              <a:buClr>
                <a:srgbClr val="C61A27"/>
              </a:buClr>
              <a:buFont typeface="Courier New" panose="02070309020205020404" pitchFamily="49" charset="0"/>
              <a:buChar char="o"/>
              <a:defRPr sz="1053">
                <a:latin typeface="Open Sans" pitchFamily="2" charset="0"/>
                <a:ea typeface="Open Sans" pitchFamily="2" charset="0"/>
                <a:cs typeface="Open Sans" pitchFamily="2" charset="0"/>
              </a:defRPr>
            </a:lvl2pPr>
          </a:lstStyle>
          <a:p>
            <a:pPr lvl="0"/>
            <a:r>
              <a:rPr lang="de-DE" dirty="0"/>
              <a:t>Mastertextformat bearbeiten: Aufzählung.</a:t>
            </a:r>
          </a:p>
          <a:p>
            <a:pPr marL="285750" indent="-285750">
              <a:spcAft>
                <a:spcPts val="600"/>
              </a:spcAft>
              <a:buClr>
                <a:srgbClr val="C61A27"/>
              </a:buClr>
              <a:buFont typeface="Arial" panose="020B0604020202020204" pitchFamily="34" charset="0"/>
              <a:buChar char="•"/>
            </a:pPr>
            <a:r>
              <a:rPr lang="de-DE" sz="1228" b="0" dirty="0">
                <a:solidFill>
                  <a:schemeClr val="tx1"/>
                </a:solidFill>
                <a:latin typeface="Open Sans" pitchFamily="2" charset="0"/>
                <a:ea typeface="Open Sans" pitchFamily="2" charset="0"/>
                <a:cs typeface="Open Sans" pitchFamily="2" charset="0"/>
              </a:rPr>
              <a:t>Hier stehen dann die Punkte, die man aufzählen möchte. Regulärer Text steht ganz einfach ohne weitere Formatierung. </a:t>
            </a:r>
            <a:r>
              <a:rPr lang="de-DE" sz="1228" b="1" dirty="0">
                <a:solidFill>
                  <a:schemeClr val="tx1"/>
                </a:solidFill>
                <a:latin typeface="Open Sans" pitchFamily="2" charset="0"/>
                <a:ea typeface="Open Sans" pitchFamily="2" charset="0"/>
                <a:cs typeface="Open Sans" pitchFamily="2" charset="0"/>
              </a:rPr>
              <a:t>Hervorgehobener Text </a:t>
            </a:r>
            <a:r>
              <a:rPr lang="de-DE" sz="1228" b="0" dirty="0">
                <a:solidFill>
                  <a:schemeClr val="tx1"/>
                </a:solidFill>
                <a:latin typeface="Open Sans" pitchFamily="2" charset="0"/>
                <a:ea typeface="Open Sans" pitchFamily="2" charset="0"/>
                <a:cs typeface="Open Sans" pitchFamily="2" charset="0"/>
              </a:rPr>
              <a:t>steht fett.</a:t>
            </a:r>
          </a:p>
          <a:p>
            <a:pPr lvl="0"/>
            <a:r>
              <a:rPr lang="de-DE" dirty="0"/>
              <a:t>Zweiter Punkt</a:t>
            </a:r>
          </a:p>
          <a:p>
            <a:pPr lvl="1"/>
            <a:r>
              <a:rPr lang="de-DE" dirty="0"/>
              <a:t>Zweite Ebene</a:t>
            </a:r>
          </a:p>
        </p:txBody>
      </p:sp>
    </p:spTree>
    <p:extLst>
      <p:ext uri="{BB962C8B-B14F-4D97-AF65-F5344CB8AC3E}">
        <p14:creationId xmlns:p14="http://schemas.microsoft.com/office/powerpoint/2010/main" val="2746095102"/>
      </p:ext>
    </p:extLst>
  </p:cSld>
  <p:clrMapOvr>
    <a:masterClrMapping/>
  </p:clrMapOvr>
  <p:extLst>
    <p:ext uri="{DCECCB84-F9BA-43D5-87BE-67443E8EF086}">
      <p15:sldGuideLst xmlns:p15="http://schemas.microsoft.com/office/powerpoint/2012/main">
        <p15:guide id="1" orient="horz" pos="1049">
          <p15:clr>
            <a:srgbClr val="FBAE40"/>
          </p15:clr>
        </p15:guide>
        <p15:guide id="2" pos="740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Benutzerdefiniertes Layou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E6700A4-8C92-4944-8B10-FB3FED5B627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974" y="755322"/>
            <a:ext cx="190921" cy="239999"/>
          </a:xfrm>
          <a:prstGeom prst="rect">
            <a:avLst/>
          </a:prstGeom>
        </p:spPr>
      </p:pic>
      <p:sp>
        <p:nvSpPr>
          <p:cNvPr id="10" name="Textplatzhalter 9">
            <a:extLst>
              <a:ext uri="{FF2B5EF4-FFF2-40B4-BE49-F238E27FC236}">
                <a16:creationId xmlns:a16="http://schemas.microsoft.com/office/drawing/2014/main" id="{F91AC87C-A913-4AAE-818C-67B9AB9592F1}"/>
              </a:ext>
            </a:extLst>
          </p:cNvPr>
          <p:cNvSpPr>
            <a:spLocks noGrp="1"/>
          </p:cNvSpPr>
          <p:nvPr>
            <p:ph type="body" sz="quarter" idx="11" hasCustomPrompt="1"/>
          </p:nvPr>
        </p:nvSpPr>
        <p:spPr>
          <a:xfrm>
            <a:off x="416412" y="668506"/>
            <a:ext cx="7660819" cy="384552"/>
          </a:xfrm>
          <a:prstGeom prst="rect">
            <a:avLst/>
          </a:prstGeom>
        </p:spPr>
        <p:txBody>
          <a:bodyPr/>
          <a:lstStyle>
            <a:lvl1pPr marL="0" indent="0">
              <a:buNone/>
              <a:defRPr sz="2105">
                <a:solidFill>
                  <a:srgbClr val="C61A27"/>
                </a:solidFill>
                <a:latin typeface="Open Sans ExtraBold" pitchFamily="2" charset="0"/>
                <a:ea typeface="Open Sans ExtraBold" pitchFamily="2" charset="0"/>
                <a:cs typeface="Open Sans ExtraBold" pitchFamily="2" charset="0"/>
              </a:defRPr>
            </a:lvl1pPr>
          </a:lstStyle>
          <a:p>
            <a:pPr lvl="0"/>
            <a:r>
              <a:rPr lang="de-DE" dirty="0"/>
              <a:t>Überschrift</a:t>
            </a:r>
          </a:p>
        </p:txBody>
      </p:sp>
      <p:sp>
        <p:nvSpPr>
          <p:cNvPr id="12" name="Textplatzhalter 11">
            <a:extLst>
              <a:ext uri="{FF2B5EF4-FFF2-40B4-BE49-F238E27FC236}">
                <a16:creationId xmlns:a16="http://schemas.microsoft.com/office/drawing/2014/main" id="{364BAE19-411A-4DCB-9F02-B76152BD97A1}"/>
              </a:ext>
            </a:extLst>
          </p:cNvPr>
          <p:cNvSpPr>
            <a:spLocks noGrp="1"/>
          </p:cNvSpPr>
          <p:nvPr>
            <p:ph type="body" sz="quarter" idx="12" hasCustomPrompt="1"/>
          </p:nvPr>
        </p:nvSpPr>
        <p:spPr>
          <a:xfrm>
            <a:off x="421704" y="1133392"/>
            <a:ext cx="7660819" cy="302434"/>
          </a:xfrm>
          <a:prstGeom prst="rect">
            <a:avLst/>
          </a:prstGeom>
        </p:spPr>
        <p:txBody>
          <a:bodyPr/>
          <a:lstStyle>
            <a:lvl1pPr marL="0" indent="0">
              <a:buNone/>
              <a:defRPr sz="1228">
                <a:solidFill>
                  <a:srgbClr val="C61A27"/>
                </a:solidFill>
                <a:latin typeface="Open Sans SemiBold" pitchFamily="2" charset="0"/>
                <a:ea typeface="Open Sans SemiBold" pitchFamily="2" charset="0"/>
                <a:cs typeface="Open Sans SemiBold" pitchFamily="2" charset="0"/>
              </a:defRPr>
            </a:lvl1pPr>
          </a:lstStyle>
          <a:p>
            <a:pPr lvl="0"/>
            <a:r>
              <a:rPr lang="de-DE" dirty="0"/>
              <a:t>Hier steht eine Subheadline</a:t>
            </a:r>
          </a:p>
        </p:txBody>
      </p:sp>
      <p:sp>
        <p:nvSpPr>
          <p:cNvPr id="6" name="Textplatzhalter 2">
            <a:extLst>
              <a:ext uri="{FF2B5EF4-FFF2-40B4-BE49-F238E27FC236}">
                <a16:creationId xmlns:a16="http://schemas.microsoft.com/office/drawing/2014/main" id="{82FC5F4E-3AC2-4699-91F3-831FF33F447A}"/>
              </a:ext>
            </a:extLst>
          </p:cNvPr>
          <p:cNvSpPr>
            <a:spLocks noGrp="1"/>
          </p:cNvSpPr>
          <p:nvPr>
            <p:ph type="body" sz="quarter" idx="13" hasCustomPrompt="1"/>
          </p:nvPr>
        </p:nvSpPr>
        <p:spPr>
          <a:xfrm>
            <a:off x="423591" y="1836058"/>
            <a:ext cx="9881339" cy="4727539"/>
          </a:xfrm>
          <a:prstGeom prst="rect">
            <a:avLst/>
          </a:prstGeom>
        </p:spPr>
        <p:txBody>
          <a:bodyPr/>
          <a:lstStyle>
            <a:lvl1pPr marL="250631" indent="-250631">
              <a:buClr>
                <a:srgbClr val="C61A27"/>
              </a:buClr>
              <a:buFont typeface="Arial" panose="020B0604020202020204" pitchFamily="34" charset="0"/>
              <a:buChar char="•"/>
              <a:defRPr sz="1228">
                <a:latin typeface="Open Sans" pitchFamily="2" charset="0"/>
                <a:ea typeface="Open Sans" pitchFamily="2" charset="0"/>
                <a:cs typeface="Open Sans" pitchFamily="2" charset="0"/>
              </a:defRPr>
            </a:lvl1pPr>
          </a:lstStyle>
          <a:p>
            <a:pPr lvl="0"/>
            <a:r>
              <a:rPr lang="de-DE" dirty="0"/>
              <a:t>Platz für viel Text</a:t>
            </a:r>
          </a:p>
        </p:txBody>
      </p:sp>
    </p:spTree>
    <p:extLst>
      <p:ext uri="{BB962C8B-B14F-4D97-AF65-F5344CB8AC3E}">
        <p14:creationId xmlns:p14="http://schemas.microsoft.com/office/powerpoint/2010/main" val="1323808542"/>
      </p:ext>
    </p:extLst>
  </p:cSld>
  <p:clrMapOvr>
    <a:masterClrMapping/>
  </p:clrMapOvr>
  <p:extLst>
    <p:ext uri="{DCECCB84-F9BA-43D5-87BE-67443E8EF086}">
      <p15:sldGuideLst xmlns:p15="http://schemas.microsoft.com/office/powerpoint/2012/main">
        <p15:guide id="1" orient="horz" pos="1049">
          <p15:clr>
            <a:srgbClr val="FBAE40"/>
          </p15:clr>
        </p15:guide>
        <p15:guide id="2" pos="740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E6700A4-8C92-4944-8B10-FB3FED5B627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974" y="755322"/>
            <a:ext cx="190921" cy="239999"/>
          </a:xfrm>
          <a:prstGeom prst="rect">
            <a:avLst/>
          </a:prstGeom>
        </p:spPr>
      </p:pic>
      <p:sp>
        <p:nvSpPr>
          <p:cNvPr id="10" name="Textplatzhalter 9">
            <a:extLst>
              <a:ext uri="{FF2B5EF4-FFF2-40B4-BE49-F238E27FC236}">
                <a16:creationId xmlns:a16="http://schemas.microsoft.com/office/drawing/2014/main" id="{F91AC87C-A913-4AAE-818C-67B9AB9592F1}"/>
              </a:ext>
            </a:extLst>
          </p:cNvPr>
          <p:cNvSpPr>
            <a:spLocks noGrp="1"/>
          </p:cNvSpPr>
          <p:nvPr>
            <p:ph type="body" sz="quarter" idx="11" hasCustomPrompt="1"/>
          </p:nvPr>
        </p:nvSpPr>
        <p:spPr>
          <a:xfrm>
            <a:off x="416412" y="668506"/>
            <a:ext cx="7660819" cy="384552"/>
          </a:xfrm>
          <a:prstGeom prst="rect">
            <a:avLst/>
          </a:prstGeom>
        </p:spPr>
        <p:txBody>
          <a:bodyPr/>
          <a:lstStyle>
            <a:lvl1pPr marL="0" indent="0">
              <a:buNone/>
              <a:defRPr sz="2105">
                <a:solidFill>
                  <a:srgbClr val="C61A27"/>
                </a:solidFill>
                <a:latin typeface="Open Sans ExtraBold" pitchFamily="2" charset="0"/>
                <a:ea typeface="Open Sans ExtraBold" pitchFamily="2" charset="0"/>
                <a:cs typeface="Open Sans ExtraBold" pitchFamily="2" charset="0"/>
              </a:defRPr>
            </a:lvl1pPr>
          </a:lstStyle>
          <a:p>
            <a:pPr lvl="0"/>
            <a:r>
              <a:rPr lang="de-DE" dirty="0"/>
              <a:t>Überschrift</a:t>
            </a:r>
          </a:p>
        </p:txBody>
      </p:sp>
      <p:sp>
        <p:nvSpPr>
          <p:cNvPr id="12" name="Textplatzhalter 11">
            <a:extLst>
              <a:ext uri="{FF2B5EF4-FFF2-40B4-BE49-F238E27FC236}">
                <a16:creationId xmlns:a16="http://schemas.microsoft.com/office/drawing/2014/main" id="{364BAE19-411A-4DCB-9F02-B76152BD97A1}"/>
              </a:ext>
            </a:extLst>
          </p:cNvPr>
          <p:cNvSpPr>
            <a:spLocks noGrp="1"/>
          </p:cNvSpPr>
          <p:nvPr>
            <p:ph type="body" sz="quarter" idx="12" hasCustomPrompt="1"/>
          </p:nvPr>
        </p:nvSpPr>
        <p:spPr>
          <a:xfrm>
            <a:off x="421704" y="1133392"/>
            <a:ext cx="7660819" cy="302434"/>
          </a:xfrm>
          <a:prstGeom prst="rect">
            <a:avLst/>
          </a:prstGeom>
        </p:spPr>
        <p:txBody>
          <a:bodyPr/>
          <a:lstStyle>
            <a:lvl1pPr marL="0" indent="0">
              <a:buNone/>
              <a:defRPr sz="1228">
                <a:solidFill>
                  <a:srgbClr val="C61A27"/>
                </a:solidFill>
                <a:latin typeface="Open Sans SemiBold" pitchFamily="2" charset="0"/>
                <a:ea typeface="Open Sans SemiBold" pitchFamily="2" charset="0"/>
                <a:cs typeface="Open Sans SemiBold" pitchFamily="2" charset="0"/>
              </a:defRPr>
            </a:lvl1pPr>
          </a:lstStyle>
          <a:p>
            <a:pPr lvl="0"/>
            <a:r>
              <a:rPr lang="de-DE" dirty="0"/>
              <a:t>Hier steht eine Subheadline</a:t>
            </a:r>
          </a:p>
        </p:txBody>
      </p:sp>
      <p:sp>
        <p:nvSpPr>
          <p:cNvPr id="6" name="Inhaltsplatzhalter 3">
            <a:extLst>
              <a:ext uri="{FF2B5EF4-FFF2-40B4-BE49-F238E27FC236}">
                <a16:creationId xmlns:a16="http://schemas.microsoft.com/office/drawing/2014/main" id="{247CA663-18DE-4485-B5B0-1AE7DA5C9745}"/>
              </a:ext>
            </a:extLst>
          </p:cNvPr>
          <p:cNvSpPr>
            <a:spLocks noGrp="1"/>
          </p:cNvSpPr>
          <p:nvPr>
            <p:ph sz="quarter" idx="13"/>
          </p:nvPr>
        </p:nvSpPr>
        <p:spPr>
          <a:xfrm>
            <a:off x="521799" y="1836058"/>
            <a:ext cx="9783130" cy="4762545"/>
          </a:xfrm>
          <a:prstGeom prst="rect">
            <a:avLst/>
          </a:prstGeom>
        </p:spPr>
        <p:txBody>
          <a:bodyPr/>
          <a:lstStyle>
            <a:lvl1pPr>
              <a:buClr>
                <a:srgbClr val="C61A27"/>
              </a:buClr>
              <a:defRPr sz="1228">
                <a:latin typeface="Open Sans" pitchFamily="2" charset="0"/>
                <a:ea typeface="Open Sans" pitchFamily="2" charset="0"/>
                <a:cs typeface="Open Sans" pitchFamily="2" charset="0"/>
              </a:defRPr>
            </a:lvl1pPr>
            <a:lvl2pPr marL="472023" indent="-231138">
              <a:buClr>
                <a:srgbClr val="C61A27"/>
              </a:buClr>
              <a:buFont typeface="Courier New" panose="02070309020205020404" pitchFamily="49" charset="0"/>
              <a:buChar char="o"/>
              <a:defRPr sz="1053">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de-DE" dirty="0"/>
              <a:t>Mastertextformat bearbeiten</a:t>
            </a:r>
          </a:p>
          <a:p>
            <a:pPr lvl="1"/>
            <a:r>
              <a:rPr lang="de-DE" dirty="0"/>
              <a:t>Zweite Ebene</a:t>
            </a:r>
          </a:p>
        </p:txBody>
      </p:sp>
    </p:spTree>
    <p:extLst>
      <p:ext uri="{BB962C8B-B14F-4D97-AF65-F5344CB8AC3E}">
        <p14:creationId xmlns:p14="http://schemas.microsoft.com/office/powerpoint/2010/main" val="3294755055"/>
      </p:ext>
    </p:extLst>
  </p:cSld>
  <p:clrMapOvr>
    <a:masterClrMapping/>
  </p:clrMapOvr>
  <p:extLst>
    <p:ext uri="{DCECCB84-F9BA-43D5-87BE-67443E8EF086}">
      <p15:sldGuideLst xmlns:p15="http://schemas.microsoft.com/office/powerpoint/2012/main">
        <p15:guide id="1" orient="horz" pos="1049">
          <p15:clr>
            <a:srgbClr val="FBAE40"/>
          </p15:clr>
        </p15:guide>
        <p15:guide id="2" pos="74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DB47D63-3E9E-4A29-8779-9CBFB4EEBD41}"/>
              </a:ext>
            </a:extLst>
          </p:cNvPr>
          <p:cNvSpPr>
            <a:spLocks noGrp="1"/>
          </p:cNvSpPr>
          <p:nvPr>
            <p:ph type="dt" sz="half" idx="10"/>
          </p:nvPr>
        </p:nvSpPr>
        <p:spPr/>
        <p:txBody>
          <a:bodyPr/>
          <a:lstStyle>
            <a:lvl1pPr>
              <a:defRPr/>
            </a:lvl1pPr>
          </a:lstStyle>
          <a:p>
            <a:pPr>
              <a:defRPr/>
            </a:pPr>
            <a:fld id="{500C5609-9713-466D-AD36-210A4395C885}" type="datetimeFigureOut">
              <a:rPr lang="de-DE"/>
              <a:pPr>
                <a:defRPr/>
              </a:pPr>
              <a:t>20.12.2023</a:t>
            </a:fld>
            <a:endParaRPr lang="de-DE"/>
          </a:p>
        </p:txBody>
      </p:sp>
      <p:sp>
        <p:nvSpPr>
          <p:cNvPr id="5" name="Fußzeilenplatzhalter 4">
            <a:extLst>
              <a:ext uri="{FF2B5EF4-FFF2-40B4-BE49-F238E27FC236}">
                <a16:creationId xmlns:a16="http://schemas.microsoft.com/office/drawing/2014/main" id="{76336291-EDBC-4220-A19D-36894CBF3C5E}"/>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C1AA3310-D4CA-4A79-A6BB-1414236A358B}"/>
              </a:ext>
            </a:extLst>
          </p:cNvPr>
          <p:cNvSpPr>
            <a:spLocks noGrp="1"/>
          </p:cNvSpPr>
          <p:nvPr>
            <p:ph type="sldNum" sz="quarter" idx="12"/>
          </p:nvPr>
        </p:nvSpPr>
        <p:spPr/>
        <p:txBody>
          <a:bodyPr/>
          <a:lstStyle>
            <a:lvl1pPr>
              <a:defRPr/>
            </a:lvl1pPr>
          </a:lstStyle>
          <a:p>
            <a:fld id="{916B51DE-A1EC-4513-A161-9867962081C8}" type="slidenum">
              <a:rPr lang="de-DE" altLang="de-DE"/>
              <a:pPr/>
              <a:t>‹Nr.›</a:t>
            </a:fld>
            <a:endParaRPr lang="de-DE" altLang="de-DE"/>
          </a:p>
        </p:txBody>
      </p:sp>
    </p:spTree>
    <p:extLst>
      <p:ext uri="{BB962C8B-B14F-4D97-AF65-F5344CB8AC3E}">
        <p14:creationId xmlns:p14="http://schemas.microsoft.com/office/powerpoint/2010/main" val="1432375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E6700A4-8C92-4944-8B10-FB3FED5B627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974" y="755322"/>
            <a:ext cx="190921" cy="239999"/>
          </a:xfrm>
          <a:prstGeom prst="rect">
            <a:avLst/>
          </a:prstGeom>
        </p:spPr>
      </p:pic>
      <p:sp>
        <p:nvSpPr>
          <p:cNvPr id="10" name="Textplatzhalter 9">
            <a:extLst>
              <a:ext uri="{FF2B5EF4-FFF2-40B4-BE49-F238E27FC236}">
                <a16:creationId xmlns:a16="http://schemas.microsoft.com/office/drawing/2014/main" id="{F91AC87C-A913-4AAE-818C-67B9AB9592F1}"/>
              </a:ext>
            </a:extLst>
          </p:cNvPr>
          <p:cNvSpPr>
            <a:spLocks noGrp="1"/>
          </p:cNvSpPr>
          <p:nvPr>
            <p:ph type="body" sz="quarter" idx="11" hasCustomPrompt="1"/>
          </p:nvPr>
        </p:nvSpPr>
        <p:spPr>
          <a:xfrm>
            <a:off x="416412" y="668506"/>
            <a:ext cx="7660819" cy="384552"/>
          </a:xfrm>
          <a:prstGeom prst="rect">
            <a:avLst/>
          </a:prstGeom>
        </p:spPr>
        <p:txBody>
          <a:bodyPr/>
          <a:lstStyle>
            <a:lvl1pPr marL="0" indent="0">
              <a:buNone/>
              <a:defRPr sz="2105">
                <a:solidFill>
                  <a:srgbClr val="C61A27"/>
                </a:solidFill>
                <a:latin typeface="Open Sans ExtraBold" pitchFamily="2" charset="0"/>
                <a:ea typeface="Open Sans ExtraBold" pitchFamily="2" charset="0"/>
                <a:cs typeface="Open Sans ExtraBold" pitchFamily="2" charset="0"/>
              </a:defRPr>
            </a:lvl1pPr>
          </a:lstStyle>
          <a:p>
            <a:pPr lvl="0"/>
            <a:r>
              <a:rPr lang="de-DE" dirty="0"/>
              <a:t>Überschrift</a:t>
            </a:r>
          </a:p>
        </p:txBody>
      </p:sp>
      <p:sp>
        <p:nvSpPr>
          <p:cNvPr id="12" name="Textplatzhalter 11">
            <a:extLst>
              <a:ext uri="{FF2B5EF4-FFF2-40B4-BE49-F238E27FC236}">
                <a16:creationId xmlns:a16="http://schemas.microsoft.com/office/drawing/2014/main" id="{364BAE19-411A-4DCB-9F02-B76152BD97A1}"/>
              </a:ext>
            </a:extLst>
          </p:cNvPr>
          <p:cNvSpPr>
            <a:spLocks noGrp="1"/>
          </p:cNvSpPr>
          <p:nvPr>
            <p:ph type="body" sz="quarter" idx="12" hasCustomPrompt="1"/>
          </p:nvPr>
        </p:nvSpPr>
        <p:spPr>
          <a:xfrm>
            <a:off x="421704" y="1133392"/>
            <a:ext cx="7660819" cy="302434"/>
          </a:xfrm>
          <a:prstGeom prst="rect">
            <a:avLst/>
          </a:prstGeom>
        </p:spPr>
        <p:txBody>
          <a:bodyPr/>
          <a:lstStyle>
            <a:lvl1pPr marL="0" indent="0">
              <a:buNone/>
              <a:defRPr sz="1228">
                <a:solidFill>
                  <a:srgbClr val="C61A27"/>
                </a:solidFill>
                <a:latin typeface="Open Sans SemiBold" pitchFamily="2" charset="0"/>
                <a:ea typeface="Open Sans SemiBold" pitchFamily="2" charset="0"/>
                <a:cs typeface="Open Sans SemiBold" pitchFamily="2" charset="0"/>
              </a:defRPr>
            </a:lvl1pPr>
          </a:lstStyle>
          <a:p>
            <a:pPr lvl="0"/>
            <a:r>
              <a:rPr lang="de-DE" dirty="0"/>
              <a:t>Hier steht eine Subheadline</a:t>
            </a:r>
          </a:p>
        </p:txBody>
      </p:sp>
      <p:sp>
        <p:nvSpPr>
          <p:cNvPr id="6" name="Textplatzhalter 2">
            <a:extLst>
              <a:ext uri="{FF2B5EF4-FFF2-40B4-BE49-F238E27FC236}">
                <a16:creationId xmlns:a16="http://schemas.microsoft.com/office/drawing/2014/main" id="{335853A5-4D57-4F1B-A89C-8338F1E3D814}"/>
              </a:ext>
            </a:extLst>
          </p:cNvPr>
          <p:cNvSpPr>
            <a:spLocks noGrp="1"/>
          </p:cNvSpPr>
          <p:nvPr>
            <p:ph type="body" sz="quarter" idx="13" hasCustomPrompt="1"/>
          </p:nvPr>
        </p:nvSpPr>
        <p:spPr>
          <a:xfrm>
            <a:off x="966304" y="1836058"/>
            <a:ext cx="9338625" cy="3769151"/>
          </a:xfrm>
          <a:prstGeom prst="rect">
            <a:avLst/>
          </a:prstGeom>
        </p:spPr>
        <p:txBody>
          <a:bodyPr/>
          <a:lstStyle>
            <a:lvl1pPr marL="0" indent="0">
              <a:buNone/>
              <a:defRPr sz="1228">
                <a:latin typeface="Open Sans" pitchFamily="2" charset="0"/>
                <a:ea typeface="Open Sans" pitchFamily="2" charset="0"/>
                <a:cs typeface="Open Sans" pitchFamily="2" charset="0"/>
              </a:defRPr>
            </a:lvl1pPr>
          </a:lstStyle>
          <a:p>
            <a:pPr lvl="0"/>
            <a:r>
              <a:rPr lang="de-DE" sz="1228" dirty="0">
                <a:latin typeface="Open Sans" pitchFamily="2" charset="0"/>
                <a:ea typeface="Open Sans" pitchFamily="2" charset="0"/>
                <a:cs typeface="Open Sans" pitchFamily="2" charset="0"/>
              </a:rPr>
              <a:t>Platz für ein Zitat.</a:t>
            </a:r>
            <a:endParaRPr lang="de-DE" dirty="0"/>
          </a:p>
        </p:txBody>
      </p:sp>
      <p:grpSp>
        <p:nvGrpSpPr>
          <p:cNvPr id="7" name="Gruppieren 6">
            <a:extLst>
              <a:ext uri="{FF2B5EF4-FFF2-40B4-BE49-F238E27FC236}">
                <a16:creationId xmlns:a16="http://schemas.microsoft.com/office/drawing/2014/main" id="{A115F74B-AC05-436D-8754-E63270CB5034}"/>
              </a:ext>
            </a:extLst>
          </p:cNvPr>
          <p:cNvGrpSpPr/>
          <p:nvPr userDrawn="1"/>
        </p:nvGrpSpPr>
        <p:grpSpPr>
          <a:xfrm>
            <a:off x="598997" y="1716056"/>
            <a:ext cx="367308" cy="240000"/>
            <a:chOff x="682942" y="1556448"/>
            <a:chExt cx="418783" cy="217678"/>
          </a:xfrm>
        </p:grpSpPr>
        <p:pic>
          <p:nvPicPr>
            <p:cNvPr id="9" name="Grafik 8">
              <a:extLst>
                <a:ext uri="{FF2B5EF4-FFF2-40B4-BE49-F238E27FC236}">
                  <a16:creationId xmlns:a16="http://schemas.microsoft.com/office/drawing/2014/main" id="{82C2A670-3001-429E-9C1F-9AF81837AC9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4048" y="1556449"/>
              <a:ext cx="217677" cy="217677"/>
            </a:xfrm>
            <a:prstGeom prst="rect">
              <a:avLst/>
            </a:prstGeom>
          </p:spPr>
        </p:pic>
        <p:pic>
          <p:nvPicPr>
            <p:cNvPr id="11" name="Grafik 10">
              <a:extLst>
                <a:ext uri="{FF2B5EF4-FFF2-40B4-BE49-F238E27FC236}">
                  <a16:creationId xmlns:a16="http://schemas.microsoft.com/office/drawing/2014/main" id="{27813173-5360-4767-8373-F6372A3921D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2942" y="1556448"/>
              <a:ext cx="217677" cy="217677"/>
            </a:xfrm>
            <a:prstGeom prst="rect">
              <a:avLst/>
            </a:prstGeom>
          </p:spPr>
        </p:pic>
      </p:grpSp>
      <p:sp>
        <p:nvSpPr>
          <p:cNvPr id="13" name="Textplatzhalter 2">
            <a:extLst>
              <a:ext uri="{FF2B5EF4-FFF2-40B4-BE49-F238E27FC236}">
                <a16:creationId xmlns:a16="http://schemas.microsoft.com/office/drawing/2014/main" id="{F0BDB6BC-0D6E-45F8-BEC3-735ADDA8FB61}"/>
              </a:ext>
            </a:extLst>
          </p:cNvPr>
          <p:cNvSpPr>
            <a:spLocks noGrp="1"/>
          </p:cNvSpPr>
          <p:nvPr>
            <p:ph type="body" sz="quarter" idx="14" hasCustomPrompt="1"/>
          </p:nvPr>
        </p:nvSpPr>
        <p:spPr>
          <a:xfrm>
            <a:off x="966304" y="5801727"/>
            <a:ext cx="9338625" cy="381706"/>
          </a:xfrm>
          <a:prstGeom prst="rect">
            <a:avLst/>
          </a:prstGeom>
        </p:spPr>
        <p:txBody>
          <a:bodyPr/>
          <a:lstStyle>
            <a:lvl1pPr marL="0" indent="0" algn="r">
              <a:buNone/>
              <a:defRPr sz="1228">
                <a:solidFill>
                  <a:srgbClr val="C61A27"/>
                </a:solidFill>
                <a:latin typeface="Open Sans" pitchFamily="2" charset="0"/>
                <a:ea typeface="Open Sans" pitchFamily="2" charset="0"/>
                <a:cs typeface="Open Sans" pitchFamily="2" charset="0"/>
              </a:defRPr>
            </a:lvl1pPr>
          </a:lstStyle>
          <a:p>
            <a:pPr lvl="0"/>
            <a:r>
              <a:rPr lang="de-DE" sz="1228" dirty="0">
                <a:latin typeface="Open Sans" pitchFamily="2" charset="0"/>
                <a:ea typeface="Open Sans" pitchFamily="2" charset="0"/>
                <a:cs typeface="Open Sans" pitchFamily="2" charset="0"/>
              </a:rPr>
              <a:t>Quelle: Albert ein Stein</a:t>
            </a:r>
            <a:endParaRPr lang="de-DE" dirty="0"/>
          </a:p>
        </p:txBody>
      </p:sp>
    </p:spTree>
    <p:extLst>
      <p:ext uri="{BB962C8B-B14F-4D97-AF65-F5344CB8AC3E}">
        <p14:creationId xmlns:p14="http://schemas.microsoft.com/office/powerpoint/2010/main" val="2509037995"/>
      </p:ext>
    </p:extLst>
  </p:cSld>
  <p:clrMapOvr>
    <a:masterClrMapping/>
  </p:clrMapOvr>
  <p:extLst>
    <p:ext uri="{DCECCB84-F9BA-43D5-87BE-67443E8EF086}">
      <p15:sldGuideLst xmlns:p15="http://schemas.microsoft.com/office/powerpoint/2012/main">
        <p15:guide id="1" orient="horz" pos="1049">
          <p15:clr>
            <a:srgbClr val="FBAE40"/>
          </p15:clr>
        </p15:guide>
        <p15:guide id="2" pos="740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Bild links &amp; Aufzählun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7549C5D-B1AE-40CA-98B1-E8E45AA5A48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3299" y="755323"/>
            <a:ext cx="254561" cy="239999"/>
          </a:xfrm>
          <a:prstGeom prst="rect">
            <a:avLst/>
          </a:prstGeom>
        </p:spPr>
      </p:pic>
      <p:sp>
        <p:nvSpPr>
          <p:cNvPr id="9" name="Textplatzhalter 9">
            <a:extLst>
              <a:ext uri="{FF2B5EF4-FFF2-40B4-BE49-F238E27FC236}">
                <a16:creationId xmlns:a16="http://schemas.microsoft.com/office/drawing/2014/main" id="{1D58D811-07E8-4683-BD26-228849B5AF20}"/>
              </a:ext>
            </a:extLst>
          </p:cNvPr>
          <p:cNvSpPr>
            <a:spLocks noGrp="1"/>
          </p:cNvSpPr>
          <p:nvPr>
            <p:ph type="body" sz="quarter" idx="11" hasCustomPrompt="1"/>
          </p:nvPr>
        </p:nvSpPr>
        <p:spPr>
          <a:xfrm>
            <a:off x="552121" y="1133613"/>
            <a:ext cx="7084378" cy="302433"/>
          </a:xfrm>
          <a:prstGeom prst="rect">
            <a:avLst/>
          </a:prstGeom>
        </p:spPr>
        <p:txBody>
          <a:bodyPr/>
          <a:lstStyle>
            <a:lvl1pPr marL="0" indent="0">
              <a:buNone/>
              <a:defRPr sz="1228">
                <a:solidFill>
                  <a:srgbClr val="C61A27"/>
                </a:solidFill>
                <a:latin typeface="Open Sans SemiBold" pitchFamily="2" charset="0"/>
                <a:ea typeface="Open Sans SemiBold" pitchFamily="2" charset="0"/>
                <a:cs typeface="Open Sans SemiBold" pitchFamily="2" charset="0"/>
              </a:defRPr>
            </a:lvl1pPr>
          </a:lstStyle>
          <a:p>
            <a:pPr lvl="0"/>
            <a:r>
              <a:rPr lang="de-DE" dirty="0"/>
              <a:t>Hier steht eine Subheadline</a:t>
            </a:r>
          </a:p>
        </p:txBody>
      </p:sp>
      <p:sp>
        <p:nvSpPr>
          <p:cNvPr id="11" name="Textplatzhalter 11">
            <a:extLst>
              <a:ext uri="{FF2B5EF4-FFF2-40B4-BE49-F238E27FC236}">
                <a16:creationId xmlns:a16="http://schemas.microsoft.com/office/drawing/2014/main" id="{022F176A-69ED-4262-8739-0189160399AF}"/>
              </a:ext>
            </a:extLst>
          </p:cNvPr>
          <p:cNvSpPr>
            <a:spLocks noGrp="1"/>
          </p:cNvSpPr>
          <p:nvPr>
            <p:ph type="body" sz="quarter" idx="12"/>
          </p:nvPr>
        </p:nvSpPr>
        <p:spPr>
          <a:xfrm>
            <a:off x="542468" y="670056"/>
            <a:ext cx="7084378" cy="470128"/>
          </a:xfrm>
          <a:prstGeom prst="rect">
            <a:avLst/>
          </a:prstGeom>
        </p:spPr>
        <p:txBody>
          <a:bodyPr/>
          <a:lstStyle>
            <a:lvl1pPr marL="0" indent="0">
              <a:buNone/>
              <a:defRPr sz="2105">
                <a:solidFill>
                  <a:srgbClr val="C61A27"/>
                </a:solidFill>
                <a:latin typeface="Open Sans ExtraBold" pitchFamily="2" charset="0"/>
                <a:ea typeface="Open Sans ExtraBold" pitchFamily="2" charset="0"/>
                <a:cs typeface="Open Sans ExtraBold" pitchFamily="2" charset="0"/>
              </a:defRPr>
            </a:lvl1pPr>
          </a:lstStyle>
          <a:p>
            <a:pPr lvl="0"/>
            <a:r>
              <a:rPr lang="de-DE" dirty="0"/>
              <a:t>Mastertextformat bearbeiten</a:t>
            </a:r>
          </a:p>
        </p:txBody>
      </p:sp>
      <p:sp>
        <p:nvSpPr>
          <p:cNvPr id="3" name="Textplatzhalter 2">
            <a:extLst>
              <a:ext uri="{FF2B5EF4-FFF2-40B4-BE49-F238E27FC236}">
                <a16:creationId xmlns:a16="http://schemas.microsoft.com/office/drawing/2014/main" id="{4443D857-55D2-45E6-A7E9-3427AD147305}"/>
              </a:ext>
            </a:extLst>
          </p:cNvPr>
          <p:cNvSpPr>
            <a:spLocks noGrp="1"/>
          </p:cNvSpPr>
          <p:nvPr>
            <p:ph type="body" sz="quarter" idx="13" hasCustomPrompt="1"/>
          </p:nvPr>
        </p:nvSpPr>
        <p:spPr>
          <a:xfrm>
            <a:off x="564788" y="1836059"/>
            <a:ext cx="9640768" cy="4727539"/>
          </a:xfrm>
          <a:prstGeom prst="rect">
            <a:avLst/>
          </a:prstGeom>
        </p:spPr>
        <p:txBody>
          <a:bodyPr/>
          <a:lstStyle>
            <a:lvl1pPr marL="0" indent="0">
              <a:buNone/>
              <a:defRPr sz="1228">
                <a:latin typeface="Open Sans" pitchFamily="2" charset="0"/>
                <a:ea typeface="Open Sans" pitchFamily="2" charset="0"/>
                <a:cs typeface="Open Sans" pitchFamily="2" charset="0"/>
              </a:defRPr>
            </a:lvl1pPr>
          </a:lstStyle>
          <a:p>
            <a:pPr lvl="0"/>
            <a:r>
              <a:rPr lang="de-DE" dirty="0"/>
              <a:t>Platz für viel Text</a:t>
            </a:r>
          </a:p>
        </p:txBody>
      </p:sp>
    </p:spTree>
    <p:extLst>
      <p:ext uri="{BB962C8B-B14F-4D97-AF65-F5344CB8AC3E}">
        <p14:creationId xmlns:p14="http://schemas.microsoft.com/office/powerpoint/2010/main" val="1177813102"/>
      </p:ext>
    </p:extLst>
  </p:cSld>
  <p:clrMapOvr>
    <a:masterClrMapping/>
  </p:clrMapOvr>
  <p:extLst>
    <p:ext uri="{DCECCB84-F9BA-43D5-87BE-67443E8EF086}">
      <p15:sldGuideLst xmlns:p15="http://schemas.microsoft.com/office/powerpoint/2012/main">
        <p15:guide id="1" orient="horz" pos="210">
          <p15:clr>
            <a:srgbClr val="FBAE40"/>
          </p15:clr>
        </p15:guide>
        <p15:guide id="2" orient="horz" pos="1049">
          <p15:clr>
            <a:srgbClr val="FBAE40"/>
          </p15:clr>
        </p15:guide>
        <p15:guide id="3" pos="555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44EF0389-452E-45FE-8A26-6AB27FA2413C}"/>
              </a:ext>
            </a:extLst>
          </p:cNvPr>
          <p:cNvSpPr>
            <a:spLocks noGrp="1"/>
          </p:cNvSpPr>
          <p:nvPr>
            <p:ph type="title" hasCustomPrompt="1"/>
          </p:nvPr>
        </p:nvSpPr>
        <p:spPr>
          <a:xfrm>
            <a:off x="435473" y="3797290"/>
            <a:ext cx="7186987" cy="1461495"/>
          </a:xfrm>
          <a:prstGeom prst="rect">
            <a:avLst/>
          </a:prstGeom>
        </p:spPr>
        <p:txBody>
          <a:bodyPr/>
          <a:lstStyle>
            <a:lvl1pPr>
              <a:defRPr sz="3508"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de-DE" dirty="0"/>
              <a:t>Zwischenseite Typ 2</a:t>
            </a:r>
          </a:p>
        </p:txBody>
      </p:sp>
      <p:pic>
        <p:nvPicPr>
          <p:cNvPr id="8" name="Grafik 7">
            <a:extLst>
              <a:ext uri="{FF2B5EF4-FFF2-40B4-BE49-F238E27FC236}">
                <a16:creationId xmlns:a16="http://schemas.microsoft.com/office/drawing/2014/main" id="{ED686EC4-4E4D-4535-9AC8-7B4D04FE4FC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3887" y="3908604"/>
            <a:ext cx="310587" cy="425317"/>
          </a:xfrm>
          <a:prstGeom prst="rect">
            <a:avLst/>
          </a:prstGeom>
        </p:spPr>
      </p:pic>
    </p:spTree>
    <p:extLst>
      <p:ext uri="{BB962C8B-B14F-4D97-AF65-F5344CB8AC3E}">
        <p14:creationId xmlns:p14="http://schemas.microsoft.com/office/powerpoint/2010/main" val="1876553817"/>
      </p:ext>
    </p:extLst>
  </p:cSld>
  <p:clrMapOvr>
    <a:masterClrMapping/>
  </p:clrMapOvr>
  <p:extLst>
    <p:ext uri="{DCECCB84-F9BA-43D5-87BE-67443E8EF086}">
      <p15:sldGuideLst xmlns:p15="http://schemas.microsoft.com/office/powerpoint/2012/main">
        <p15:guide id="1" orient="horz" pos="210">
          <p15:clr>
            <a:srgbClr val="FBAE40"/>
          </p15:clr>
        </p15:guide>
        <p15:guide id="2" pos="370">
          <p15:clr>
            <a:srgbClr val="FBAE40"/>
          </p15:clr>
        </p15:guide>
        <p15:guide id="3"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705" y="4858812"/>
            <a:ext cx="9089390" cy="1501751"/>
          </a:xfrm>
        </p:spPr>
        <p:txBody>
          <a:bodyPr anchor="t"/>
          <a:lstStyle>
            <a:lvl1pPr algn="l">
              <a:defRPr sz="4600" b="1" cap="all"/>
            </a:lvl1pPr>
          </a:lstStyle>
          <a:p>
            <a:r>
              <a:rPr lang="de-DE"/>
              <a:t>Titelmasterformat durch Klicken bearbeiten</a:t>
            </a:r>
          </a:p>
        </p:txBody>
      </p:sp>
      <p:sp>
        <p:nvSpPr>
          <p:cNvPr id="3" name="Textplatzhalter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4A7158B5-8C41-4D49-B3CF-EE7E375FE2FD}"/>
              </a:ext>
            </a:extLst>
          </p:cNvPr>
          <p:cNvSpPr>
            <a:spLocks noGrp="1"/>
          </p:cNvSpPr>
          <p:nvPr>
            <p:ph type="dt" sz="half" idx="10"/>
          </p:nvPr>
        </p:nvSpPr>
        <p:spPr/>
        <p:txBody>
          <a:bodyPr/>
          <a:lstStyle>
            <a:lvl1pPr>
              <a:defRPr/>
            </a:lvl1pPr>
          </a:lstStyle>
          <a:p>
            <a:pPr>
              <a:defRPr/>
            </a:pPr>
            <a:fld id="{7CBD2423-D194-415F-BD2C-6594E4C9E68E}" type="datetimeFigureOut">
              <a:rPr lang="de-DE"/>
              <a:pPr>
                <a:defRPr/>
              </a:pPr>
              <a:t>20.12.2023</a:t>
            </a:fld>
            <a:endParaRPr lang="de-DE"/>
          </a:p>
        </p:txBody>
      </p:sp>
      <p:sp>
        <p:nvSpPr>
          <p:cNvPr id="5" name="Fußzeilenplatzhalter 4">
            <a:extLst>
              <a:ext uri="{FF2B5EF4-FFF2-40B4-BE49-F238E27FC236}">
                <a16:creationId xmlns:a16="http://schemas.microsoft.com/office/drawing/2014/main" id="{3EA678C9-C143-4971-86E9-7F4C85B888D8}"/>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87F7552B-E6C3-400F-AFF5-9948D819610C}"/>
              </a:ext>
            </a:extLst>
          </p:cNvPr>
          <p:cNvSpPr>
            <a:spLocks noGrp="1"/>
          </p:cNvSpPr>
          <p:nvPr>
            <p:ph type="sldNum" sz="quarter" idx="12"/>
          </p:nvPr>
        </p:nvSpPr>
        <p:spPr/>
        <p:txBody>
          <a:bodyPr/>
          <a:lstStyle>
            <a:lvl1pPr>
              <a:defRPr/>
            </a:lvl1pPr>
          </a:lstStyle>
          <a:p>
            <a:fld id="{85A84DC2-75D4-4AA5-83B9-30E2240481CC}" type="slidenum">
              <a:rPr lang="de-DE" altLang="de-DE"/>
              <a:pPr/>
              <a:t>‹Nr.›</a:t>
            </a:fld>
            <a:endParaRPr lang="de-DE" altLang="de-DE"/>
          </a:p>
        </p:txBody>
      </p:sp>
    </p:spTree>
    <p:extLst>
      <p:ext uri="{BB962C8B-B14F-4D97-AF65-F5344CB8AC3E}">
        <p14:creationId xmlns:p14="http://schemas.microsoft.com/office/powerpoint/2010/main" val="340569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AF0F8BF3-92A1-4285-9767-7ACFB5ED86A7}"/>
              </a:ext>
            </a:extLst>
          </p:cNvPr>
          <p:cNvSpPr>
            <a:spLocks noGrp="1"/>
          </p:cNvSpPr>
          <p:nvPr>
            <p:ph type="dt" sz="half" idx="10"/>
          </p:nvPr>
        </p:nvSpPr>
        <p:spPr/>
        <p:txBody>
          <a:bodyPr/>
          <a:lstStyle>
            <a:lvl1pPr>
              <a:defRPr/>
            </a:lvl1pPr>
          </a:lstStyle>
          <a:p>
            <a:pPr>
              <a:defRPr/>
            </a:pPr>
            <a:fld id="{2D03959B-5617-4FA0-ADE6-CC94E07592E5}" type="datetimeFigureOut">
              <a:rPr lang="de-DE"/>
              <a:pPr>
                <a:defRPr/>
              </a:pPr>
              <a:t>20.12.2023</a:t>
            </a:fld>
            <a:endParaRPr lang="de-DE"/>
          </a:p>
        </p:txBody>
      </p:sp>
      <p:sp>
        <p:nvSpPr>
          <p:cNvPr id="6" name="Fußzeilenplatzhalter 4">
            <a:extLst>
              <a:ext uri="{FF2B5EF4-FFF2-40B4-BE49-F238E27FC236}">
                <a16:creationId xmlns:a16="http://schemas.microsoft.com/office/drawing/2014/main" id="{3E9B96B6-0F22-48BF-B9B9-B0216FD08BFE}"/>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8E5D936D-7724-4535-A59E-4861EC389349}"/>
              </a:ext>
            </a:extLst>
          </p:cNvPr>
          <p:cNvSpPr>
            <a:spLocks noGrp="1"/>
          </p:cNvSpPr>
          <p:nvPr>
            <p:ph type="sldNum" sz="quarter" idx="12"/>
          </p:nvPr>
        </p:nvSpPr>
        <p:spPr/>
        <p:txBody>
          <a:bodyPr/>
          <a:lstStyle>
            <a:lvl1pPr>
              <a:defRPr/>
            </a:lvl1pPr>
          </a:lstStyle>
          <a:p>
            <a:fld id="{91D62D28-2355-4B7D-B7EA-6A57213462E6}" type="slidenum">
              <a:rPr lang="de-DE" altLang="de-DE"/>
              <a:pPr/>
              <a:t>‹Nr.›</a:t>
            </a:fld>
            <a:endParaRPr lang="de-DE" altLang="de-DE"/>
          </a:p>
        </p:txBody>
      </p:sp>
    </p:spTree>
    <p:extLst>
      <p:ext uri="{BB962C8B-B14F-4D97-AF65-F5344CB8AC3E}">
        <p14:creationId xmlns:p14="http://schemas.microsoft.com/office/powerpoint/2010/main" val="671532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de-DE"/>
              <a:t>Textmasterformat bearbeiten</a:t>
            </a:r>
          </a:p>
        </p:txBody>
      </p:sp>
      <p:sp>
        <p:nvSpPr>
          <p:cNvPr id="4" name="Inhaltsplatzhalter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de-DE"/>
              <a:t>Textmasterformat bearbeiten</a:t>
            </a:r>
          </a:p>
        </p:txBody>
      </p:sp>
      <p:sp>
        <p:nvSpPr>
          <p:cNvPr id="6" name="Inhaltsplatzhalter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71C77869-B2DF-48AA-B47A-33F8CAB5F2EC}"/>
              </a:ext>
            </a:extLst>
          </p:cNvPr>
          <p:cNvSpPr>
            <a:spLocks noGrp="1"/>
          </p:cNvSpPr>
          <p:nvPr>
            <p:ph type="dt" sz="half" idx="10"/>
          </p:nvPr>
        </p:nvSpPr>
        <p:spPr/>
        <p:txBody>
          <a:bodyPr/>
          <a:lstStyle>
            <a:lvl1pPr>
              <a:defRPr/>
            </a:lvl1pPr>
          </a:lstStyle>
          <a:p>
            <a:pPr>
              <a:defRPr/>
            </a:pPr>
            <a:fld id="{2038FFF2-52C7-42B8-83B0-E4E6AFEEC136}" type="datetimeFigureOut">
              <a:rPr lang="de-DE"/>
              <a:pPr>
                <a:defRPr/>
              </a:pPr>
              <a:t>20.12.2023</a:t>
            </a:fld>
            <a:endParaRPr lang="de-DE"/>
          </a:p>
        </p:txBody>
      </p:sp>
      <p:sp>
        <p:nvSpPr>
          <p:cNvPr id="8" name="Fußzeilenplatzhalter 4">
            <a:extLst>
              <a:ext uri="{FF2B5EF4-FFF2-40B4-BE49-F238E27FC236}">
                <a16:creationId xmlns:a16="http://schemas.microsoft.com/office/drawing/2014/main" id="{99EBF8D1-ACCA-4C1E-92FB-ED6B1533CC82}"/>
              </a:ext>
            </a:extLst>
          </p:cNvPr>
          <p:cNvSpPr>
            <a:spLocks noGrp="1"/>
          </p:cNvSpPr>
          <p:nvPr>
            <p:ph type="ftr" sz="quarter" idx="11"/>
          </p:nvPr>
        </p:nvSpPr>
        <p:spPr/>
        <p:txBody>
          <a:bodyPr/>
          <a:lstStyle>
            <a:lvl1pPr>
              <a:defRPr/>
            </a:lvl1pPr>
          </a:lstStyle>
          <a:p>
            <a:pPr>
              <a:defRPr/>
            </a:pPr>
            <a:endParaRPr lang="de-DE"/>
          </a:p>
        </p:txBody>
      </p:sp>
      <p:sp>
        <p:nvSpPr>
          <p:cNvPr id="9" name="Foliennummernplatzhalter 5">
            <a:extLst>
              <a:ext uri="{FF2B5EF4-FFF2-40B4-BE49-F238E27FC236}">
                <a16:creationId xmlns:a16="http://schemas.microsoft.com/office/drawing/2014/main" id="{0DE2320A-BA6E-4315-AA75-984E5DC8602C}"/>
              </a:ext>
            </a:extLst>
          </p:cNvPr>
          <p:cNvSpPr>
            <a:spLocks noGrp="1"/>
          </p:cNvSpPr>
          <p:nvPr>
            <p:ph type="sldNum" sz="quarter" idx="12"/>
          </p:nvPr>
        </p:nvSpPr>
        <p:spPr/>
        <p:txBody>
          <a:bodyPr/>
          <a:lstStyle>
            <a:lvl1pPr>
              <a:defRPr/>
            </a:lvl1pPr>
          </a:lstStyle>
          <a:p>
            <a:fld id="{07AA7970-5FBC-46C3-97AE-9F562A2FE6A5}" type="slidenum">
              <a:rPr lang="de-DE" altLang="de-DE"/>
              <a:pPr/>
              <a:t>‹Nr.›</a:t>
            </a:fld>
            <a:endParaRPr lang="de-DE" altLang="de-DE"/>
          </a:p>
        </p:txBody>
      </p:sp>
    </p:spTree>
    <p:extLst>
      <p:ext uri="{BB962C8B-B14F-4D97-AF65-F5344CB8AC3E}">
        <p14:creationId xmlns:p14="http://schemas.microsoft.com/office/powerpoint/2010/main" val="53127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a:extLst>
              <a:ext uri="{FF2B5EF4-FFF2-40B4-BE49-F238E27FC236}">
                <a16:creationId xmlns:a16="http://schemas.microsoft.com/office/drawing/2014/main" id="{4B7E4814-58C2-4AA4-B825-0188A56A92F7}"/>
              </a:ext>
            </a:extLst>
          </p:cNvPr>
          <p:cNvSpPr>
            <a:spLocks noGrp="1"/>
          </p:cNvSpPr>
          <p:nvPr>
            <p:ph type="dt" sz="half" idx="10"/>
          </p:nvPr>
        </p:nvSpPr>
        <p:spPr/>
        <p:txBody>
          <a:bodyPr/>
          <a:lstStyle>
            <a:lvl1pPr>
              <a:defRPr/>
            </a:lvl1pPr>
          </a:lstStyle>
          <a:p>
            <a:pPr>
              <a:defRPr/>
            </a:pPr>
            <a:fld id="{BF95DAD4-6583-41A9-BD2A-231DD8632C4B}" type="datetimeFigureOut">
              <a:rPr lang="de-DE"/>
              <a:pPr>
                <a:defRPr/>
              </a:pPr>
              <a:t>20.12.2023</a:t>
            </a:fld>
            <a:endParaRPr lang="de-DE"/>
          </a:p>
        </p:txBody>
      </p:sp>
      <p:sp>
        <p:nvSpPr>
          <p:cNvPr id="4" name="Fußzeilenplatzhalter 4">
            <a:extLst>
              <a:ext uri="{FF2B5EF4-FFF2-40B4-BE49-F238E27FC236}">
                <a16:creationId xmlns:a16="http://schemas.microsoft.com/office/drawing/2014/main" id="{02B2CC64-EA90-4BE0-8FB7-006B3FDFDB9D}"/>
              </a:ext>
            </a:extLst>
          </p:cNvPr>
          <p:cNvSpPr>
            <a:spLocks noGrp="1"/>
          </p:cNvSpPr>
          <p:nvPr>
            <p:ph type="ftr" sz="quarter" idx="11"/>
          </p:nvPr>
        </p:nvSpPr>
        <p:spPr/>
        <p:txBody>
          <a:bodyPr/>
          <a:lstStyle>
            <a:lvl1pPr>
              <a:defRPr/>
            </a:lvl1pPr>
          </a:lstStyle>
          <a:p>
            <a:pPr>
              <a:defRPr/>
            </a:pPr>
            <a:endParaRPr lang="de-DE"/>
          </a:p>
        </p:txBody>
      </p:sp>
      <p:sp>
        <p:nvSpPr>
          <p:cNvPr id="5" name="Foliennummernplatzhalter 5">
            <a:extLst>
              <a:ext uri="{FF2B5EF4-FFF2-40B4-BE49-F238E27FC236}">
                <a16:creationId xmlns:a16="http://schemas.microsoft.com/office/drawing/2014/main" id="{6E358762-EE9A-4CE3-B13E-C0A24B537F5E}"/>
              </a:ext>
            </a:extLst>
          </p:cNvPr>
          <p:cNvSpPr>
            <a:spLocks noGrp="1"/>
          </p:cNvSpPr>
          <p:nvPr>
            <p:ph type="sldNum" sz="quarter" idx="12"/>
          </p:nvPr>
        </p:nvSpPr>
        <p:spPr/>
        <p:txBody>
          <a:bodyPr/>
          <a:lstStyle>
            <a:lvl1pPr>
              <a:defRPr/>
            </a:lvl1pPr>
          </a:lstStyle>
          <a:p>
            <a:fld id="{3834DA90-2275-4C1C-AED0-A1B7471A2410}" type="slidenum">
              <a:rPr lang="de-DE" altLang="de-DE"/>
              <a:pPr/>
              <a:t>‹Nr.›</a:t>
            </a:fld>
            <a:endParaRPr lang="de-DE" altLang="de-DE"/>
          </a:p>
        </p:txBody>
      </p:sp>
    </p:spTree>
    <p:extLst>
      <p:ext uri="{BB962C8B-B14F-4D97-AF65-F5344CB8AC3E}">
        <p14:creationId xmlns:p14="http://schemas.microsoft.com/office/powerpoint/2010/main" val="418946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C1252B2F-1838-45D3-B89A-9B78881DA661}"/>
              </a:ext>
            </a:extLst>
          </p:cNvPr>
          <p:cNvSpPr>
            <a:spLocks noGrp="1"/>
          </p:cNvSpPr>
          <p:nvPr>
            <p:ph type="dt" sz="half" idx="10"/>
          </p:nvPr>
        </p:nvSpPr>
        <p:spPr/>
        <p:txBody>
          <a:bodyPr/>
          <a:lstStyle>
            <a:lvl1pPr>
              <a:defRPr/>
            </a:lvl1pPr>
          </a:lstStyle>
          <a:p>
            <a:pPr>
              <a:defRPr/>
            </a:pPr>
            <a:fld id="{08A5C156-D018-453F-8FF8-B503769BB958}" type="datetimeFigureOut">
              <a:rPr lang="de-DE"/>
              <a:pPr>
                <a:defRPr/>
              </a:pPr>
              <a:t>20.12.2023</a:t>
            </a:fld>
            <a:endParaRPr lang="de-DE"/>
          </a:p>
        </p:txBody>
      </p:sp>
      <p:sp>
        <p:nvSpPr>
          <p:cNvPr id="3" name="Fußzeilenplatzhalter 4">
            <a:extLst>
              <a:ext uri="{FF2B5EF4-FFF2-40B4-BE49-F238E27FC236}">
                <a16:creationId xmlns:a16="http://schemas.microsoft.com/office/drawing/2014/main" id="{82FDCDFF-832F-476D-9920-73202822F20A}"/>
              </a:ext>
            </a:extLst>
          </p:cNvPr>
          <p:cNvSpPr>
            <a:spLocks noGrp="1"/>
          </p:cNvSpPr>
          <p:nvPr>
            <p:ph type="ftr" sz="quarter" idx="11"/>
          </p:nvPr>
        </p:nvSpPr>
        <p:spPr/>
        <p:txBody>
          <a:bodyPr/>
          <a:lstStyle>
            <a:lvl1pPr>
              <a:defRPr/>
            </a:lvl1pPr>
          </a:lstStyle>
          <a:p>
            <a:pPr>
              <a:defRPr/>
            </a:pPr>
            <a:endParaRPr lang="de-DE"/>
          </a:p>
        </p:txBody>
      </p:sp>
      <p:sp>
        <p:nvSpPr>
          <p:cNvPr id="4" name="Foliennummernplatzhalter 5">
            <a:extLst>
              <a:ext uri="{FF2B5EF4-FFF2-40B4-BE49-F238E27FC236}">
                <a16:creationId xmlns:a16="http://schemas.microsoft.com/office/drawing/2014/main" id="{62DF6236-AF5F-43FD-BA0E-30A41212A440}"/>
              </a:ext>
            </a:extLst>
          </p:cNvPr>
          <p:cNvSpPr>
            <a:spLocks noGrp="1"/>
          </p:cNvSpPr>
          <p:nvPr>
            <p:ph type="sldNum" sz="quarter" idx="12"/>
          </p:nvPr>
        </p:nvSpPr>
        <p:spPr/>
        <p:txBody>
          <a:bodyPr/>
          <a:lstStyle>
            <a:lvl1pPr>
              <a:defRPr/>
            </a:lvl1pPr>
          </a:lstStyle>
          <a:p>
            <a:fld id="{33291B1A-96AD-49DB-B32D-737F5A44229C}" type="slidenum">
              <a:rPr lang="de-DE" altLang="de-DE"/>
              <a:pPr/>
              <a:t>‹Nr.›</a:t>
            </a:fld>
            <a:endParaRPr lang="de-DE" altLang="de-DE"/>
          </a:p>
        </p:txBody>
      </p:sp>
    </p:spTree>
    <p:extLst>
      <p:ext uri="{BB962C8B-B14F-4D97-AF65-F5344CB8AC3E}">
        <p14:creationId xmlns:p14="http://schemas.microsoft.com/office/powerpoint/2010/main" val="213810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671" y="301050"/>
            <a:ext cx="3518055" cy="1281214"/>
          </a:xfrm>
        </p:spPr>
        <p:txBody>
          <a:bodyPr anchor="b"/>
          <a:lstStyle>
            <a:lvl1pPr algn="l">
              <a:defRPr sz="2300" b="1"/>
            </a:lvl1pPr>
          </a:lstStyle>
          <a:p>
            <a:r>
              <a:rPr lang="de-DE"/>
              <a:t>Titelmasterformat durch Klicken bearbeiten</a:t>
            </a:r>
          </a:p>
        </p:txBody>
      </p:sp>
      <p:sp>
        <p:nvSpPr>
          <p:cNvPr id="3" name="Inhaltsplatzhalter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de-DE"/>
              <a:t>Textmasterformat bearbeiten</a:t>
            </a:r>
          </a:p>
        </p:txBody>
      </p:sp>
      <p:sp>
        <p:nvSpPr>
          <p:cNvPr id="5" name="Datumsplatzhalter 3">
            <a:extLst>
              <a:ext uri="{FF2B5EF4-FFF2-40B4-BE49-F238E27FC236}">
                <a16:creationId xmlns:a16="http://schemas.microsoft.com/office/drawing/2014/main" id="{B6BA6870-999B-4B5A-A6FA-DB77D8E7A907}"/>
              </a:ext>
            </a:extLst>
          </p:cNvPr>
          <p:cNvSpPr>
            <a:spLocks noGrp="1"/>
          </p:cNvSpPr>
          <p:nvPr>
            <p:ph type="dt" sz="half" idx="10"/>
          </p:nvPr>
        </p:nvSpPr>
        <p:spPr/>
        <p:txBody>
          <a:bodyPr/>
          <a:lstStyle>
            <a:lvl1pPr>
              <a:defRPr/>
            </a:lvl1pPr>
          </a:lstStyle>
          <a:p>
            <a:pPr>
              <a:defRPr/>
            </a:pPr>
            <a:fld id="{CA9E4D3D-6067-40F1-9800-BA08C8C7B1E8}" type="datetimeFigureOut">
              <a:rPr lang="de-DE"/>
              <a:pPr>
                <a:defRPr/>
              </a:pPr>
              <a:t>20.12.2023</a:t>
            </a:fld>
            <a:endParaRPr lang="de-DE"/>
          </a:p>
        </p:txBody>
      </p:sp>
      <p:sp>
        <p:nvSpPr>
          <p:cNvPr id="6" name="Fußzeilenplatzhalter 4">
            <a:extLst>
              <a:ext uri="{FF2B5EF4-FFF2-40B4-BE49-F238E27FC236}">
                <a16:creationId xmlns:a16="http://schemas.microsoft.com/office/drawing/2014/main" id="{DF69CCC7-845A-45CB-98DC-4131B2126D9E}"/>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DCE866E0-2E10-4A4D-B53A-364031AAA45A}"/>
              </a:ext>
            </a:extLst>
          </p:cNvPr>
          <p:cNvSpPr>
            <a:spLocks noGrp="1"/>
          </p:cNvSpPr>
          <p:nvPr>
            <p:ph type="sldNum" sz="quarter" idx="12"/>
          </p:nvPr>
        </p:nvSpPr>
        <p:spPr/>
        <p:txBody>
          <a:bodyPr/>
          <a:lstStyle>
            <a:lvl1pPr>
              <a:defRPr/>
            </a:lvl1pPr>
          </a:lstStyle>
          <a:p>
            <a:fld id="{85ED97A3-5495-4F70-BB3B-3C49B5CFA56E}" type="slidenum">
              <a:rPr lang="de-DE" altLang="de-DE"/>
              <a:pPr/>
              <a:t>‹Nr.›</a:t>
            </a:fld>
            <a:endParaRPr lang="de-DE" altLang="de-DE"/>
          </a:p>
        </p:txBody>
      </p:sp>
    </p:spTree>
    <p:extLst>
      <p:ext uri="{BB962C8B-B14F-4D97-AF65-F5344CB8AC3E}">
        <p14:creationId xmlns:p14="http://schemas.microsoft.com/office/powerpoint/2010/main" val="2646167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95981" y="5292884"/>
            <a:ext cx="6416040" cy="624855"/>
          </a:xfrm>
        </p:spPr>
        <p:txBody>
          <a:bodyPr anchor="b"/>
          <a:lstStyle>
            <a:lvl1pPr algn="l">
              <a:defRPr sz="2300" b="1"/>
            </a:lvl1pPr>
          </a:lstStyle>
          <a:p>
            <a:r>
              <a:rPr lang="de-DE"/>
              <a:t>Titelmasterformat durch Klicken bearbeiten</a:t>
            </a:r>
          </a:p>
        </p:txBody>
      </p:sp>
      <p:sp>
        <p:nvSpPr>
          <p:cNvPr id="3" name="Bildplatzhalter 2"/>
          <p:cNvSpPr>
            <a:spLocks noGrp="1"/>
          </p:cNvSpPr>
          <p:nvPr>
            <p:ph type="pic" idx="1"/>
          </p:nvPr>
        </p:nvSpPr>
        <p:spPr>
          <a:xfrm>
            <a:off x="2095981" y="675613"/>
            <a:ext cx="6416040" cy="4536758"/>
          </a:xfrm>
        </p:spPr>
        <p:txBody>
          <a:bodyPr rtlCol="0">
            <a:normAutofit/>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pPr lvl="0"/>
            <a:endParaRPr lang="de-DE" noProof="0"/>
          </a:p>
        </p:txBody>
      </p:sp>
      <p:sp>
        <p:nvSpPr>
          <p:cNvPr id="4" name="Textplatzhalter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de-DE"/>
              <a:t>Textmasterformat bearbeiten</a:t>
            </a:r>
          </a:p>
        </p:txBody>
      </p:sp>
      <p:sp>
        <p:nvSpPr>
          <p:cNvPr id="5" name="Datumsplatzhalter 3">
            <a:extLst>
              <a:ext uri="{FF2B5EF4-FFF2-40B4-BE49-F238E27FC236}">
                <a16:creationId xmlns:a16="http://schemas.microsoft.com/office/drawing/2014/main" id="{CA10F4B8-9863-4CC5-A803-97A551EB55B7}"/>
              </a:ext>
            </a:extLst>
          </p:cNvPr>
          <p:cNvSpPr>
            <a:spLocks noGrp="1"/>
          </p:cNvSpPr>
          <p:nvPr>
            <p:ph type="dt" sz="half" idx="10"/>
          </p:nvPr>
        </p:nvSpPr>
        <p:spPr/>
        <p:txBody>
          <a:bodyPr/>
          <a:lstStyle>
            <a:lvl1pPr>
              <a:defRPr/>
            </a:lvl1pPr>
          </a:lstStyle>
          <a:p>
            <a:pPr>
              <a:defRPr/>
            </a:pPr>
            <a:fld id="{115AD7B0-4A69-4CEC-81D5-B6FBF7814E05}" type="datetimeFigureOut">
              <a:rPr lang="de-DE"/>
              <a:pPr>
                <a:defRPr/>
              </a:pPr>
              <a:t>20.12.2023</a:t>
            </a:fld>
            <a:endParaRPr lang="de-DE"/>
          </a:p>
        </p:txBody>
      </p:sp>
      <p:sp>
        <p:nvSpPr>
          <p:cNvPr id="6" name="Fußzeilenplatzhalter 4">
            <a:extLst>
              <a:ext uri="{FF2B5EF4-FFF2-40B4-BE49-F238E27FC236}">
                <a16:creationId xmlns:a16="http://schemas.microsoft.com/office/drawing/2014/main" id="{2D226B9C-8DDB-4976-8581-9C8533CDF381}"/>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E39FD400-FA27-4B9F-937E-E446242676D9}"/>
              </a:ext>
            </a:extLst>
          </p:cNvPr>
          <p:cNvSpPr>
            <a:spLocks noGrp="1"/>
          </p:cNvSpPr>
          <p:nvPr>
            <p:ph type="sldNum" sz="quarter" idx="12"/>
          </p:nvPr>
        </p:nvSpPr>
        <p:spPr/>
        <p:txBody>
          <a:bodyPr/>
          <a:lstStyle>
            <a:lvl1pPr>
              <a:defRPr/>
            </a:lvl1pPr>
          </a:lstStyle>
          <a:p>
            <a:fld id="{D4EF8273-819B-4FA9-A5B0-1A4543BD0990}" type="slidenum">
              <a:rPr lang="de-DE" altLang="de-DE"/>
              <a:pPr/>
              <a:t>‹Nr.›</a:t>
            </a:fld>
            <a:endParaRPr lang="de-DE" altLang="de-DE"/>
          </a:p>
        </p:txBody>
      </p:sp>
    </p:spTree>
    <p:extLst>
      <p:ext uri="{BB962C8B-B14F-4D97-AF65-F5344CB8AC3E}">
        <p14:creationId xmlns:p14="http://schemas.microsoft.com/office/powerpoint/2010/main" val="423038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18" Type="http://schemas.openxmlformats.org/officeDocument/2006/relationships/image" Target="../media/image6.sv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sv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9281739B-A455-4588-904E-2332B207ACD2}"/>
              </a:ext>
            </a:extLst>
          </p:cNvPr>
          <p:cNvSpPr>
            <a:spLocks noGrp="1"/>
          </p:cNvSpPr>
          <p:nvPr>
            <p:ph type="title"/>
          </p:nvPr>
        </p:nvSpPr>
        <p:spPr bwMode="auto">
          <a:xfrm>
            <a:off x="534988" y="303213"/>
            <a:ext cx="96234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ctr" anchorCtr="0" compatLnSpc="1">
            <a:prstTxWarp prst="textNoShape">
              <a:avLst/>
            </a:prstTxWarp>
          </a:bodyPr>
          <a:lstStyle/>
          <a:p>
            <a:pPr lvl="0"/>
            <a:r>
              <a:rPr lang="de-DE" altLang="de-DE"/>
              <a:t>Titelmasterformat durch Klicken bearbeiten</a:t>
            </a:r>
          </a:p>
        </p:txBody>
      </p:sp>
      <p:sp>
        <p:nvSpPr>
          <p:cNvPr id="1027" name="Textplatzhalter 2">
            <a:extLst>
              <a:ext uri="{FF2B5EF4-FFF2-40B4-BE49-F238E27FC236}">
                <a16:creationId xmlns:a16="http://schemas.microsoft.com/office/drawing/2014/main" id="{BEFDCDED-B71A-4A3E-9949-3112F20E6E6B}"/>
              </a:ext>
            </a:extLst>
          </p:cNvPr>
          <p:cNvSpPr>
            <a:spLocks noGrp="1"/>
          </p:cNvSpPr>
          <p:nvPr>
            <p:ph type="body" idx="1"/>
          </p:nvPr>
        </p:nvSpPr>
        <p:spPr bwMode="auto">
          <a:xfrm>
            <a:off x="534988" y="1763713"/>
            <a:ext cx="96234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a:extLst>
              <a:ext uri="{FF2B5EF4-FFF2-40B4-BE49-F238E27FC236}">
                <a16:creationId xmlns:a16="http://schemas.microsoft.com/office/drawing/2014/main" id="{2C24A8AA-6C17-4608-9A82-58A7716CF41F}"/>
              </a:ext>
            </a:extLst>
          </p:cNvPr>
          <p:cNvSpPr>
            <a:spLocks noGrp="1"/>
          </p:cNvSpPr>
          <p:nvPr>
            <p:ph type="dt" sz="half" idx="2"/>
          </p:nvPr>
        </p:nvSpPr>
        <p:spPr>
          <a:xfrm>
            <a:off x="534988" y="7008813"/>
            <a:ext cx="2495550" cy="401637"/>
          </a:xfrm>
          <a:prstGeom prst="rect">
            <a:avLst/>
          </a:prstGeom>
        </p:spPr>
        <p:txBody>
          <a:bodyPr vert="horz" lIns="104306" tIns="52153" rIns="104306" bIns="52153" rtlCol="0" anchor="ctr"/>
          <a:lstStyle>
            <a:lvl1pPr algn="l" defTabSz="1043056" fontAlgn="auto">
              <a:spcBef>
                <a:spcPts val="0"/>
              </a:spcBef>
              <a:spcAft>
                <a:spcPts val="0"/>
              </a:spcAft>
              <a:defRPr sz="1400" smtClean="0">
                <a:solidFill>
                  <a:schemeClr val="tx1">
                    <a:tint val="75000"/>
                  </a:schemeClr>
                </a:solidFill>
                <a:latin typeface="+mn-lt"/>
                <a:cs typeface="+mn-cs"/>
              </a:defRPr>
            </a:lvl1pPr>
          </a:lstStyle>
          <a:p>
            <a:pPr>
              <a:defRPr/>
            </a:pPr>
            <a:fld id="{1AC79DCB-48B5-4775-9EC5-A9995B1D1754}" type="datetimeFigureOut">
              <a:rPr lang="de-DE"/>
              <a:pPr>
                <a:defRPr/>
              </a:pPr>
              <a:t>20.12.2023</a:t>
            </a:fld>
            <a:endParaRPr lang="de-DE"/>
          </a:p>
        </p:txBody>
      </p:sp>
      <p:sp>
        <p:nvSpPr>
          <p:cNvPr id="5" name="Fußzeilenplatzhalter 4">
            <a:extLst>
              <a:ext uri="{FF2B5EF4-FFF2-40B4-BE49-F238E27FC236}">
                <a16:creationId xmlns:a16="http://schemas.microsoft.com/office/drawing/2014/main" id="{ACFB9E7D-0E9D-4325-BC2F-E75B0C5577E9}"/>
              </a:ext>
            </a:extLst>
          </p:cNvPr>
          <p:cNvSpPr>
            <a:spLocks noGrp="1"/>
          </p:cNvSpPr>
          <p:nvPr>
            <p:ph type="ftr" sz="quarter" idx="3"/>
          </p:nvPr>
        </p:nvSpPr>
        <p:spPr>
          <a:xfrm>
            <a:off x="3652838" y="7008813"/>
            <a:ext cx="3387725" cy="401637"/>
          </a:xfrm>
          <a:prstGeom prst="rect">
            <a:avLst/>
          </a:prstGeom>
        </p:spPr>
        <p:txBody>
          <a:bodyPr vert="horz" lIns="104306" tIns="52153" rIns="104306" bIns="52153" rtlCol="0" anchor="ctr"/>
          <a:lstStyle>
            <a:lvl1pPr algn="ctr" defTabSz="1043056" fontAlgn="auto">
              <a:spcBef>
                <a:spcPts val="0"/>
              </a:spcBef>
              <a:spcAft>
                <a:spcPts val="0"/>
              </a:spcAft>
              <a:defRPr sz="1400">
                <a:solidFill>
                  <a:schemeClr val="tx1">
                    <a:tint val="75000"/>
                  </a:schemeClr>
                </a:solidFill>
                <a:latin typeface="+mn-lt"/>
                <a:cs typeface="+mn-cs"/>
              </a:defRPr>
            </a:lvl1pPr>
          </a:lstStyle>
          <a:p>
            <a:pPr>
              <a:defRPr/>
            </a:pPr>
            <a:endParaRPr lang="de-DE"/>
          </a:p>
        </p:txBody>
      </p:sp>
      <p:sp>
        <p:nvSpPr>
          <p:cNvPr id="6" name="Foliennummernplatzhalter 5">
            <a:extLst>
              <a:ext uri="{FF2B5EF4-FFF2-40B4-BE49-F238E27FC236}">
                <a16:creationId xmlns:a16="http://schemas.microsoft.com/office/drawing/2014/main" id="{638D367B-B82A-40F7-AD14-FB8C61EE4F2B}"/>
              </a:ext>
            </a:extLst>
          </p:cNvPr>
          <p:cNvSpPr>
            <a:spLocks noGrp="1"/>
          </p:cNvSpPr>
          <p:nvPr>
            <p:ph type="sldNum" sz="quarter" idx="4"/>
          </p:nvPr>
        </p:nvSpPr>
        <p:spPr>
          <a:xfrm>
            <a:off x="7662863" y="7008813"/>
            <a:ext cx="2495550" cy="401637"/>
          </a:xfrm>
          <a:prstGeom prst="rect">
            <a:avLst/>
          </a:prstGeom>
        </p:spPr>
        <p:txBody>
          <a:bodyPr vert="horz" wrap="square" lIns="104306" tIns="52153" rIns="104306" bIns="52153" numCol="1" anchor="ctr" anchorCtr="0" compatLnSpc="1">
            <a:prstTxWarp prst="textNoShape">
              <a:avLst/>
            </a:prstTxWarp>
          </a:bodyPr>
          <a:lstStyle>
            <a:lvl1pPr algn="r">
              <a:defRPr sz="1400">
                <a:solidFill>
                  <a:srgbClr val="898989"/>
                </a:solidFill>
              </a:defRPr>
            </a:lvl1pPr>
          </a:lstStyle>
          <a:p>
            <a:fld id="{60AC7853-55EA-45FE-ADD1-5F37E8EFBC19}"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988" rtl="0" fontAlgn="base">
        <a:spcBef>
          <a:spcPct val="0"/>
        </a:spcBef>
        <a:spcAft>
          <a:spcPct val="0"/>
        </a:spcAft>
        <a:defRPr sz="5000" kern="1200">
          <a:solidFill>
            <a:schemeClr val="tx1"/>
          </a:solidFill>
          <a:latin typeface="+mj-lt"/>
          <a:ea typeface="+mj-ea"/>
          <a:cs typeface="+mj-cs"/>
        </a:defRPr>
      </a:lvl1pPr>
      <a:lvl2pPr algn="ctr" defTabSz="1042988" rtl="0" fontAlgn="base">
        <a:spcBef>
          <a:spcPct val="0"/>
        </a:spcBef>
        <a:spcAft>
          <a:spcPct val="0"/>
        </a:spcAft>
        <a:defRPr sz="5000">
          <a:solidFill>
            <a:schemeClr val="tx1"/>
          </a:solidFill>
          <a:latin typeface="Calibri" panose="020F0502020204030204" pitchFamily="34" charset="0"/>
        </a:defRPr>
      </a:lvl2pPr>
      <a:lvl3pPr algn="ctr" defTabSz="1042988" rtl="0" fontAlgn="base">
        <a:spcBef>
          <a:spcPct val="0"/>
        </a:spcBef>
        <a:spcAft>
          <a:spcPct val="0"/>
        </a:spcAft>
        <a:defRPr sz="5000">
          <a:solidFill>
            <a:schemeClr val="tx1"/>
          </a:solidFill>
          <a:latin typeface="Calibri" panose="020F0502020204030204" pitchFamily="34" charset="0"/>
        </a:defRPr>
      </a:lvl3pPr>
      <a:lvl4pPr algn="ctr" defTabSz="1042988" rtl="0" fontAlgn="base">
        <a:spcBef>
          <a:spcPct val="0"/>
        </a:spcBef>
        <a:spcAft>
          <a:spcPct val="0"/>
        </a:spcAft>
        <a:defRPr sz="5000">
          <a:solidFill>
            <a:schemeClr val="tx1"/>
          </a:solidFill>
          <a:latin typeface="Calibri" panose="020F0502020204030204" pitchFamily="34" charset="0"/>
        </a:defRPr>
      </a:lvl4pPr>
      <a:lvl5pPr algn="ctr" defTabSz="1042988" rtl="0" fontAlgn="base">
        <a:spcBef>
          <a:spcPct val="0"/>
        </a:spcBef>
        <a:spcAft>
          <a:spcPct val="0"/>
        </a:spcAft>
        <a:defRPr sz="5000">
          <a:solidFill>
            <a:schemeClr val="tx1"/>
          </a:solidFill>
          <a:latin typeface="Calibri" panose="020F0502020204030204" pitchFamily="34" charset="0"/>
        </a:defRPr>
      </a:lvl5pPr>
      <a:lvl6pPr marL="457200" algn="ctr" defTabSz="1042988" rtl="0" fontAlgn="base">
        <a:spcBef>
          <a:spcPct val="0"/>
        </a:spcBef>
        <a:spcAft>
          <a:spcPct val="0"/>
        </a:spcAft>
        <a:defRPr sz="5000">
          <a:solidFill>
            <a:schemeClr val="tx1"/>
          </a:solidFill>
          <a:latin typeface="Calibri" panose="020F0502020204030204" pitchFamily="34" charset="0"/>
        </a:defRPr>
      </a:lvl6pPr>
      <a:lvl7pPr marL="914400" algn="ctr" defTabSz="1042988" rtl="0" fontAlgn="base">
        <a:spcBef>
          <a:spcPct val="0"/>
        </a:spcBef>
        <a:spcAft>
          <a:spcPct val="0"/>
        </a:spcAft>
        <a:defRPr sz="5000">
          <a:solidFill>
            <a:schemeClr val="tx1"/>
          </a:solidFill>
          <a:latin typeface="Calibri" panose="020F0502020204030204" pitchFamily="34" charset="0"/>
        </a:defRPr>
      </a:lvl7pPr>
      <a:lvl8pPr marL="1371600" algn="ctr" defTabSz="1042988" rtl="0" fontAlgn="base">
        <a:spcBef>
          <a:spcPct val="0"/>
        </a:spcBef>
        <a:spcAft>
          <a:spcPct val="0"/>
        </a:spcAft>
        <a:defRPr sz="5000">
          <a:solidFill>
            <a:schemeClr val="tx1"/>
          </a:solidFill>
          <a:latin typeface="Calibri" panose="020F0502020204030204" pitchFamily="34" charset="0"/>
        </a:defRPr>
      </a:lvl8pPr>
      <a:lvl9pPr marL="1828800" algn="ctr" defTabSz="1042988" rtl="0" fontAlgn="base">
        <a:spcBef>
          <a:spcPct val="0"/>
        </a:spcBef>
        <a:spcAft>
          <a:spcPct val="0"/>
        </a:spcAft>
        <a:defRPr sz="5000">
          <a:solidFill>
            <a:schemeClr val="tx1"/>
          </a:solidFill>
          <a:latin typeface="Calibri" panose="020F0502020204030204" pitchFamily="34" charset="0"/>
        </a:defRPr>
      </a:lvl9pPr>
    </p:titleStyle>
    <p:bodyStyle>
      <a:lvl1pPr marL="390525" indent="-390525" algn="l" defTabSz="1042988" rtl="0" fontAlgn="base">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138" indent="-325438" algn="l" defTabSz="1042988"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038" indent="-260350" algn="l" defTabSz="1042988" rtl="0" fontAlgn="base">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fontAlgn="base">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1705672-3718-4842-8753-5E942702985C}"/>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439881" y="365940"/>
            <a:ext cx="1874194" cy="700874"/>
          </a:xfrm>
          <a:prstGeom prst="rect">
            <a:avLst/>
          </a:prstGeom>
        </p:spPr>
      </p:pic>
      <p:sp>
        <p:nvSpPr>
          <p:cNvPr id="8" name="Rechteck 7">
            <a:extLst>
              <a:ext uri="{FF2B5EF4-FFF2-40B4-BE49-F238E27FC236}">
                <a16:creationId xmlns:a16="http://schemas.microsoft.com/office/drawing/2014/main" id="{CB1A2E2C-E17D-46D4-BCD8-6C35754AD999}"/>
              </a:ext>
            </a:extLst>
          </p:cNvPr>
          <p:cNvSpPr/>
          <p:nvPr userDrawn="1"/>
        </p:nvSpPr>
        <p:spPr bwMode="hidden">
          <a:xfrm flipV="1">
            <a:off x="0" y="6808957"/>
            <a:ext cx="10693400" cy="754142"/>
          </a:xfrm>
          <a:prstGeom prst="rect">
            <a:avLst/>
          </a:prstGeom>
          <a:solidFill>
            <a:srgbClr val="C51926"/>
          </a:solidFill>
          <a:ln>
            <a:noFill/>
          </a:ln>
        </p:spPr>
        <p:style>
          <a:lnRef idx="2">
            <a:schemeClr val="accent1"/>
          </a:lnRef>
          <a:fillRef idx="1">
            <a:schemeClr val="lt1"/>
          </a:fillRef>
          <a:effectRef idx="0">
            <a:schemeClr val="accent1"/>
          </a:effectRef>
          <a:fontRef idx="minor">
            <a:schemeClr val="dk1"/>
          </a:fontRef>
        </p:style>
        <p:txBody>
          <a:bodyPr lIns="47363" tIns="59203" rIns="59203" bIns="59203" rtlCol="0" anchor="t"/>
          <a:lstStyle/>
          <a:p>
            <a:pPr>
              <a:lnSpc>
                <a:spcPct val="110000"/>
              </a:lnSpc>
            </a:pPr>
            <a:endParaRPr lang="de-DE" sz="1053" b="0" i="0" dirty="0">
              <a:solidFill>
                <a:srgbClr val="0D99FC"/>
              </a:solidFill>
              <a:latin typeface="Open Sans" panose="020B0606030504020204" pitchFamily="34" charset="0"/>
            </a:endParaRPr>
          </a:p>
        </p:txBody>
      </p:sp>
      <p:sp>
        <p:nvSpPr>
          <p:cNvPr id="9" name="Foliennummernplatzhalter 5">
            <a:extLst>
              <a:ext uri="{FF2B5EF4-FFF2-40B4-BE49-F238E27FC236}">
                <a16:creationId xmlns:a16="http://schemas.microsoft.com/office/drawing/2014/main" id="{ABE3B919-3625-4AE1-833C-2E7D41A6772B}"/>
              </a:ext>
            </a:extLst>
          </p:cNvPr>
          <p:cNvSpPr txBox="1">
            <a:spLocks/>
          </p:cNvSpPr>
          <p:nvPr userDrawn="1"/>
        </p:nvSpPr>
        <p:spPr>
          <a:xfrm>
            <a:off x="10174014" y="6939629"/>
            <a:ext cx="434861" cy="274478"/>
          </a:xfrm>
          <a:prstGeom prst="rect">
            <a:avLst/>
          </a:prstGeom>
        </p:spPr>
        <p:txBody>
          <a:bodyPr anchor="t"/>
          <a:lstStyle>
            <a:defPPr>
              <a:defRPr lang="de-DE"/>
            </a:defPPr>
            <a:lvl1pPr marL="0" algn="l"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A611349-95DF-F144-82AA-724B5262B266}" type="slidenum">
              <a:rPr lang="de-DE" sz="877" b="0" i="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ctr"/>
              <a:t>‹Nr.›</a:t>
            </a:fld>
            <a:endParaRPr lang="de-DE" sz="877"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platzhalter 3">
            <a:extLst>
              <a:ext uri="{FF2B5EF4-FFF2-40B4-BE49-F238E27FC236}">
                <a16:creationId xmlns:a16="http://schemas.microsoft.com/office/drawing/2014/main" id="{1FD5257F-D5F7-4C9F-A866-4C31F839144D}"/>
              </a:ext>
            </a:extLst>
          </p:cNvPr>
          <p:cNvSpPr txBox="1">
            <a:spLocks/>
          </p:cNvSpPr>
          <p:nvPr userDrawn="1"/>
        </p:nvSpPr>
        <p:spPr>
          <a:xfrm>
            <a:off x="8656019" y="6937589"/>
            <a:ext cx="1349039" cy="334306"/>
          </a:xfrm>
          <a:prstGeom prst="rect">
            <a:avLst/>
          </a:prstGeom>
        </p:spPr>
        <p:txBody>
          <a:bodyPr lIns="78938" tIns="41048" rIns="78938" bIns="41048"/>
          <a:lstStyle>
            <a:lvl1pPr marL="0" marR="0" indent="0" algn="l" defTabSz="914400" rtl="0" eaLnBrk="1" fontAlgn="auto" latinLnBrk="0" hangingPunct="1">
              <a:lnSpc>
                <a:spcPct val="100000"/>
              </a:lnSpc>
              <a:spcBef>
                <a:spcPts val="0"/>
              </a:spcBef>
              <a:spcAft>
                <a:spcPts val="0"/>
              </a:spcAft>
              <a:buClrTx/>
              <a:buSzTx/>
              <a:buFontTx/>
              <a:buNone/>
              <a:tabLst/>
              <a:defRPr sz="1000" b="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514350" indent="-171450" algn="l" defTabSz="685800" rtl="0" eaLnBrk="1" latinLnBrk="0" hangingPunct="1">
              <a:lnSpc>
                <a:spcPct val="90000"/>
              </a:lnSpc>
              <a:spcBef>
                <a:spcPts val="375"/>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itchFamily="2" charset="2"/>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itchFamily="2" charset="2"/>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itchFamily="2" charset="2"/>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DE" sz="877"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Christine Preller, M.A.</a:t>
            </a:r>
          </a:p>
        </p:txBody>
      </p:sp>
      <p:grpSp>
        <p:nvGrpSpPr>
          <p:cNvPr id="3" name="Gruppieren 2">
            <a:extLst>
              <a:ext uri="{FF2B5EF4-FFF2-40B4-BE49-F238E27FC236}">
                <a16:creationId xmlns:a16="http://schemas.microsoft.com/office/drawing/2014/main" id="{0A702E05-F71C-46D3-834D-FAA244DFA667}"/>
              </a:ext>
            </a:extLst>
          </p:cNvPr>
          <p:cNvGrpSpPr/>
          <p:nvPr userDrawn="1"/>
        </p:nvGrpSpPr>
        <p:grpSpPr>
          <a:xfrm>
            <a:off x="5582612" y="6852717"/>
            <a:ext cx="3040318" cy="673869"/>
            <a:chOff x="4816090" y="6215355"/>
            <a:chExt cx="3466396" cy="611193"/>
          </a:xfrm>
        </p:grpSpPr>
        <p:grpSp>
          <p:nvGrpSpPr>
            <p:cNvPr id="15" name="Gruppieren 14">
              <a:extLst>
                <a:ext uri="{FF2B5EF4-FFF2-40B4-BE49-F238E27FC236}">
                  <a16:creationId xmlns:a16="http://schemas.microsoft.com/office/drawing/2014/main" id="{C9F124D0-B6EE-4737-A379-28B28765393A}"/>
                </a:ext>
              </a:extLst>
            </p:cNvPr>
            <p:cNvGrpSpPr/>
            <p:nvPr userDrawn="1"/>
          </p:nvGrpSpPr>
          <p:grpSpPr>
            <a:xfrm>
              <a:off x="5561720" y="6237070"/>
              <a:ext cx="2720766" cy="589478"/>
              <a:chOff x="4323585" y="6227742"/>
              <a:chExt cx="2720766" cy="589478"/>
            </a:xfrm>
          </p:grpSpPr>
          <p:sp>
            <p:nvSpPr>
              <p:cNvPr id="18" name="Textplatzhalter 3">
                <a:extLst>
                  <a:ext uri="{FF2B5EF4-FFF2-40B4-BE49-F238E27FC236}">
                    <a16:creationId xmlns:a16="http://schemas.microsoft.com/office/drawing/2014/main" id="{245E286A-F1A4-4081-8E50-157E49A51490}"/>
                  </a:ext>
                </a:extLst>
              </p:cNvPr>
              <p:cNvSpPr txBox="1">
                <a:spLocks/>
              </p:cNvSpPr>
              <p:nvPr userDrawn="1"/>
            </p:nvSpPr>
            <p:spPr>
              <a:xfrm>
                <a:off x="4323585" y="6380206"/>
                <a:ext cx="1706570" cy="30321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000" b="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514350" indent="-171450" algn="l" defTabSz="685800" rtl="0" eaLnBrk="1" latinLnBrk="0" hangingPunct="1">
                  <a:lnSpc>
                    <a:spcPct val="90000"/>
                  </a:lnSpc>
                  <a:spcBef>
                    <a:spcPts val="375"/>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itchFamily="2" charset="2"/>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itchFamily="2" charset="2"/>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itchFamily="2" charset="2"/>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01515" rtl="0" eaLnBrk="1" fontAlgn="auto" latinLnBrk="0" hangingPunct="1">
                  <a:lnSpc>
                    <a:spcPct val="100000"/>
                  </a:lnSpc>
                  <a:spcBef>
                    <a:spcPts val="0"/>
                  </a:spcBef>
                  <a:spcAft>
                    <a:spcPts val="0"/>
                  </a:spcAft>
                  <a:buClrTx/>
                  <a:buSzTx/>
                  <a:buFontTx/>
                  <a:buNone/>
                  <a:tabLst/>
                  <a:defRPr/>
                </a:pPr>
                <a:r>
                  <a:rPr kumimoji="0" lang="de-DE" sz="526" b="0" i="0" u="none" strike="noStrike" kern="1200" cap="none" spc="0" normalizeH="0" baseline="0" noProof="0" dirty="0" err="1">
                    <a:ln>
                      <a:noFill/>
                    </a:ln>
                    <a:solidFill>
                      <a:srgbClr val="FFFFFF"/>
                    </a:solidFill>
                    <a:effectLst/>
                    <a:uLnTx/>
                    <a:uFillTx/>
                    <a:latin typeface="+mn-lt"/>
                    <a:ea typeface="Open Sans Medium" pitchFamily="2" charset="0"/>
                    <a:cs typeface="Open Sans Medium" pitchFamily="2" charset="0"/>
                  </a:rPr>
                  <a:t>DigiKompASS</a:t>
                </a:r>
                <a:r>
                  <a:rPr kumimoji="0" lang="de-DE" sz="526" b="0" i="0" u="none" strike="noStrike" kern="1200" cap="none" spc="0" normalizeH="0" baseline="0" noProof="0" dirty="0">
                    <a:ln>
                      <a:noFill/>
                    </a:ln>
                    <a:solidFill>
                      <a:srgbClr val="FFFFFF"/>
                    </a:solidFill>
                    <a:effectLst/>
                    <a:uLnTx/>
                    <a:uFillTx/>
                    <a:latin typeface="+mn-lt"/>
                    <a:ea typeface="Open Sans Medium" pitchFamily="2" charset="0"/>
                    <a:cs typeface="Open Sans Medium" pitchFamily="2" charset="0"/>
                  </a:rPr>
                  <a:t> wird gefördert durch die </a:t>
                </a:r>
              </a:p>
              <a:p>
                <a:pPr marL="0" marR="0" lvl="0" indent="0" algn="l" defTabSz="601515" rtl="0" eaLnBrk="1" fontAlgn="auto" latinLnBrk="0" hangingPunct="1">
                  <a:lnSpc>
                    <a:spcPct val="100000"/>
                  </a:lnSpc>
                  <a:spcBef>
                    <a:spcPts val="0"/>
                  </a:spcBef>
                  <a:spcAft>
                    <a:spcPts val="0"/>
                  </a:spcAft>
                  <a:buClrTx/>
                  <a:buSzTx/>
                  <a:buFontTx/>
                  <a:buNone/>
                  <a:tabLst/>
                  <a:defRPr/>
                </a:pPr>
                <a:r>
                  <a:rPr kumimoji="0" lang="de-DE" sz="526" b="0" i="0" u="none" strike="noStrike" kern="1200" cap="none" spc="0" normalizeH="0" baseline="0" noProof="0" dirty="0">
                    <a:ln>
                      <a:noFill/>
                    </a:ln>
                    <a:solidFill>
                      <a:srgbClr val="FFFFFF"/>
                    </a:solidFill>
                    <a:effectLst/>
                    <a:uLnTx/>
                    <a:uFillTx/>
                    <a:latin typeface="+mn-lt"/>
                    <a:ea typeface="Open Sans Medium" pitchFamily="2" charset="0"/>
                    <a:cs typeface="Open Sans Medium" pitchFamily="2" charset="0"/>
                  </a:rPr>
                  <a:t>Stiftung Innovation in der Hochschullehre</a:t>
                </a:r>
                <a:r>
                  <a:rPr kumimoji="0" lang="de-DE" sz="526" b="1" i="0" u="none" strike="noStrike" kern="1200" cap="none" spc="0" normalizeH="0" baseline="0" noProof="0" dirty="0">
                    <a:ln>
                      <a:noFill/>
                    </a:ln>
                    <a:solidFill>
                      <a:srgbClr val="FFFFFF"/>
                    </a:solidFill>
                    <a:effectLst/>
                    <a:uLnTx/>
                    <a:uFillTx/>
                    <a:latin typeface="+mn-lt"/>
                    <a:ea typeface="Open Sans Semibold" panose="020B0606030504020204" pitchFamily="34" charset="0"/>
                    <a:cs typeface="Open Sans Semibold" panose="020B0606030504020204" pitchFamily="34" charset="0"/>
                  </a:rPr>
                  <a:t>.</a:t>
                </a:r>
              </a:p>
            </p:txBody>
          </p:sp>
          <p:pic>
            <p:nvPicPr>
              <p:cNvPr id="19" name="Grafik 18">
                <a:extLst>
                  <a:ext uri="{FF2B5EF4-FFF2-40B4-BE49-F238E27FC236}">
                    <a16:creationId xmlns:a16="http://schemas.microsoft.com/office/drawing/2014/main" id="{3160389A-795F-45FE-9A9A-2F2ED62ACB7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700294" y="6227742"/>
                <a:ext cx="1344057" cy="589478"/>
              </a:xfrm>
              <a:prstGeom prst="rect">
                <a:avLst/>
              </a:prstGeom>
            </p:spPr>
          </p:pic>
        </p:grpSp>
        <p:pic>
          <p:nvPicPr>
            <p:cNvPr id="16" name="Grafik 15">
              <a:extLst>
                <a:ext uri="{FF2B5EF4-FFF2-40B4-BE49-F238E27FC236}">
                  <a16:creationId xmlns:a16="http://schemas.microsoft.com/office/drawing/2014/main" id="{32620207-E759-4DC9-9DE9-F0E2344553D2}"/>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16090" y="6215355"/>
              <a:ext cx="730382" cy="556340"/>
            </a:xfrm>
            <a:prstGeom prst="rect">
              <a:avLst/>
            </a:prstGeom>
          </p:spPr>
        </p:pic>
      </p:grpSp>
      <p:pic>
        <p:nvPicPr>
          <p:cNvPr id="17" name="Grafik 16">
            <a:extLst>
              <a:ext uri="{FF2B5EF4-FFF2-40B4-BE49-F238E27FC236}">
                <a16:creationId xmlns:a16="http://schemas.microsoft.com/office/drawing/2014/main" id="{7A8EF1E3-9773-4071-A31A-4F06F40690B9}"/>
              </a:ext>
            </a:extLst>
          </p:cNvPr>
          <p:cNvPicPr>
            <a:picLocks noChangeAspect="1"/>
          </p:cNvPicPr>
          <p:nvPr userDrawn="1"/>
        </p:nvPicPr>
        <p:blipFill rotWithShape="1">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t="22593" r="23938" b="32186"/>
          <a:stretch/>
        </p:blipFill>
        <p:spPr>
          <a:xfrm>
            <a:off x="517603" y="6938911"/>
            <a:ext cx="739333" cy="488555"/>
          </a:xfrm>
          <a:prstGeom prst="rect">
            <a:avLst/>
          </a:prstGeom>
        </p:spPr>
      </p:pic>
      <p:sp>
        <p:nvSpPr>
          <p:cNvPr id="13" name="Textplatzhalter 7">
            <a:extLst>
              <a:ext uri="{FF2B5EF4-FFF2-40B4-BE49-F238E27FC236}">
                <a16:creationId xmlns:a16="http://schemas.microsoft.com/office/drawing/2014/main" id="{317AE1E3-AEC1-48FF-A7A1-1A5B264752EF}"/>
              </a:ext>
            </a:extLst>
          </p:cNvPr>
          <p:cNvSpPr txBox="1">
            <a:spLocks/>
          </p:cNvSpPr>
          <p:nvPr userDrawn="1"/>
        </p:nvSpPr>
        <p:spPr>
          <a:xfrm>
            <a:off x="422724" y="367397"/>
            <a:ext cx="7660819" cy="3024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D78282"/>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053" dirty="0"/>
              <a:t>OER IN DER BILDUNGSARBEIT</a:t>
            </a:r>
          </a:p>
        </p:txBody>
      </p:sp>
    </p:spTree>
    <p:extLst>
      <p:ext uri="{BB962C8B-B14F-4D97-AF65-F5344CB8AC3E}">
        <p14:creationId xmlns:p14="http://schemas.microsoft.com/office/powerpoint/2010/main" val="1629176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02020"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505" indent="-200505" algn="l" defTabSz="802020"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de-DE"/>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370">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22.jpeg"/><Relationship Id="rId18" Type="http://schemas.openxmlformats.org/officeDocument/2006/relationships/image" Target="../media/image26.svg"/><Relationship Id="rId26" Type="http://schemas.openxmlformats.org/officeDocument/2006/relationships/image" Target="../media/image34.svg"/><Relationship Id="rId39" Type="http://schemas.openxmlformats.org/officeDocument/2006/relationships/image" Target="../media/image47.png"/><Relationship Id="rId21" Type="http://schemas.openxmlformats.org/officeDocument/2006/relationships/image" Target="../media/image29.png"/><Relationship Id="rId34" Type="http://schemas.openxmlformats.org/officeDocument/2006/relationships/image" Target="../media/image42.svg"/><Relationship Id="rId42" Type="http://schemas.openxmlformats.org/officeDocument/2006/relationships/image" Target="../media/image50.svg"/><Relationship Id="rId7" Type="http://schemas.openxmlformats.org/officeDocument/2006/relationships/image" Target="../media/image16.svg"/><Relationship Id="rId2" Type="http://schemas.openxmlformats.org/officeDocument/2006/relationships/notesSlide" Target="../notesSlides/notesSlide1.xml"/><Relationship Id="rId16" Type="http://schemas.openxmlformats.org/officeDocument/2006/relationships/image" Target="../media/image24.svg"/><Relationship Id="rId20" Type="http://schemas.openxmlformats.org/officeDocument/2006/relationships/image" Target="../media/image28.svg"/><Relationship Id="rId29" Type="http://schemas.openxmlformats.org/officeDocument/2006/relationships/image" Target="../media/image37.png"/><Relationship Id="rId41"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24" Type="http://schemas.openxmlformats.org/officeDocument/2006/relationships/image" Target="../media/image32.svg"/><Relationship Id="rId32" Type="http://schemas.openxmlformats.org/officeDocument/2006/relationships/image" Target="../media/image40.svg"/><Relationship Id="rId37" Type="http://schemas.openxmlformats.org/officeDocument/2006/relationships/image" Target="../media/image45.png"/><Relationship Id="rId40" Type="http://schemas.openxmlformats.org/officeDocument/2006/relationships/image" Target="../media/image48.svg"/><Relationship Id="rId5" Type="http://schemas.openxmlformats.org/officeDocument/2006/relationships/image" Target="../media/image14.svg"/><Relationship Id="rId15" Type="http://schemas.openxmlformats.org/officeDocument/2006/relationships/image" Target="../media/image7.png"/><Relationship Id="rId23" Type="http://schemas.openxmlformats.org/officeDocument/2006/relationships/image" Target="../media/image31.png"/><Relationship Id="rId28" Type="http://schemas.openxmlformats.org/officeDocument/2006/relationships/image" Target="../media/image36.svg"/><Relationship Id="rId36" Type="http://schemas.openxmlformats.org/officeDocument/2006/relationships/image" Target="../media/image44.svg"/><Relationship Id="rId10" Type="http://schemas.openxmlformats.org/officeDocument/2006/relationships/image" Target="../media/image19.png"/><Relationship Id="rId19" Type="http://schemas.openxmlformats.org/officeDocument/2006/relationships/image" Target="../media/image27.png"/><Relationship Id="rId31" Type="http://schemas.openxmlformats.org/officeDocument/2006/relationships/image" Target="../media/image39.png"/><Relationship Id="rId44" Type="http://schemas.openxmlformats.org/officeDocument/2006/relationships/image" Target="../media/image52.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0.svg"/><Relationship Id="rId27" Type="http://schemas.openxmlformats.org/officeDocument/2006/relationships/image" Target="../media/image35.png"/><Relationship Id="rId30" Type="http://schemas.openxmlformats.org/officeDocument/2006/relationships/image" Target="../media/image38.svg"/><Relationship Id="rId35" Type="http://schemas.openxmlformats.org/officeDocument/2006/relationships/image" Target="../media/image43.png"/><Relationship Id="rId43" Type="http://schemas.openxmlformats.org/officeDocument/2006/relationships/image" Target="../media/image51.png"/><Relationship Id="rId8" Type="http://schemas.openxmlformats.org/officeDocument/2006/relationships/image" Target="../media/image17.png"/><Relationship Id="rId3" Type="http://schemas.openxmlformats.org/officeDocument/2006/relationships/image" Target="../media/image12.jpeg"/><Relationship Id="rId12" Type="http://schemas.openxmlformats.org/officeDocument/2006/relationships/image" Target="../media/image21.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svg"/></Relationships>
</file>

<file path=ppt/slides/_rels/slide2.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7.png"/><Relationship Id="rId7" Type="http://schemas.openxmlformats.org/officeDocument/2006/relationships/image" Target="../media/image55.png"/><Relationship Id="rId12" Type="http://schemas.openxmlformats.org/officeDocument/2006/relationships/image" Target="../media/image5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51.png"/><Relationship Id="rId5" Type="http://schemas.openxmlformats.org/officeDocument/2006/relationships/image" Target="../media/image53.png"/><Relationship Id="rId10" Type="http://schemas.openxmlformats.org/officeDocument/2006/relationships/image" Target="../media/image50.svg"/><Relationship Id="rId4" Type="http://schemas.openxmlformats.org/officeDocument/2006/relationships/image" Target="../media/image24.svg"/><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0195159F-24C8-472D-9FEB-1D400358B696}"/>
              </a:ext>
            </a:extLst>
          </p:cNvPr>
          <p:cNvPicPr>
            <a:picLocks noChangeAspect="1"/>
          </p:cNvPicPr>
          <p:nvPr/>
        </p:nvPicPr>
        <p:blipFill rotWithShape="1">
          <a:blip r:embed="rId3">
            <a:extLst>
              <a:ext uri="{28A0092B-C50C-407E-A947-70E740481C1C}">
                <a14:useLocalDpi xmlns:a14="http://schemas.microsoft.com/office/drawing/2010/main" val="0"/>
              </a:ext>
            </a:extLst>
          </a:blip>
          <a:srcRect l="4447" r="4447"/>
          <a:stretch/>
        </p:blipFill>
        <p:spPr>
          <a:xfrm>
            <a:off x="7399338" y="1871664"/>
            <a:ext cx="3294062" cy="4820840"/>
          </a:xfrm>
          <a:prstGeom prst="rect">
            <a:avLst/>
          </a:prstGeom>
        </p:spPr>
      </p:pic>
      <p:sp>
        <p:nvSpPr>
          <p:cNvPr id="4" name="Rechteck 3">
            <a:extLst>
              <a:ext uri="{FF2B5EF4-FFF2-40B4-BE49-F238E27FC236}">
                <a16:creationId xmlns:a16="http://schemas.microsoft.com/office/drawing/2014/main" id="{6802CF3A-1008-42A1-AA06-9974EE7C4DE8}"/>
              </a:ext>
            </a:extLst>
          </p:cNvPr>
          <p:cNvSpPr/>
          <p:nvPr/>
        </p:nvSpPr>
        <p:spPr>
          <a:xfrm>
            <a:off x="7399338" y="3845438"/>
            <a:ext cx="3294062" cy="2850761"/>
          </a:xfrm>
          <a:prstGeom prst="rect">
            <a:avLst/>
          </a:prstGeom>
          <a:gradFill flip="none" rotWithShape="1">
            <a:gsLst>
              <a:gs pos="0">
                <a:schemeClr val="tx1">
                  <a:lumMod val="65000"/>
                  <a:lumOff val="35000"/>
                  <a:alpha val="0"/>
                </a:schemeClr>
              </a:gs>
              <a:gs pos="95000">
                <a:schemeClr val="tx1">
                  <a:lumMod val="75000"/>
                  <a:lumOff val="25000"/>
                  <a:alpha val="25000"/>
                </a:schemeClr>
              </a:gs>
              <a:gs pos="45000">
                <a:schemeClr val="tx1">
                  <a:lumMod val="75000"/>
                  <a:lumOff val="2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42E892AF-31FC-466D-BDA1-B1CF18D4C265}"/>
              </a:ext>
            </a:extLst>
          </p:cNvPr>
          <p:cNvSpPr/>
          <p:nvPr/>
        </p:nvSpPr>
        <p:spPr>
          <a:xfrm>
            <a:off x="5959475" y="4068663"/>
            <a:ext cx="2339975" cy="1871762"/>
          </a:xfrm>
          <a:prstGeom prst="rect">
            <a:avLst/>
          </a:prstGeom>
          <a:solidFill>
            <a:srgbClr val="C61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16" name="Grafik 15">
            <a:extLst>
              <a:ext uri="{FF2B5EF4-FFF2-40B4-BE49-F238E27FC236}">
                <a16:creationId xmlns:a16="http://schemas.microsoft.com/office/drawing/2014/main" id="{B33F3329-E34A-4E49-8755-AFFBDB8134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00496" y="4339002"/>
            <a:ext cx="306444" cy="306444"/>
          </a:xfrm>
          <a:prstGeom prst="rect">
            <a:avLst/>
          </a:prstGeom>
        </p:spPr>
      </p:pic>
      <p:pic>
        <p:nvPicPr>
          <p:cNvPr id="18" name="Grafik 17">
            <a:extLst>
              <a:ext uri="{FF2B5EF4-FFF2-40B4-BE49-F238E27FC236}">
                <a16:creationId xmlns:a16="http://schemas.microsoft.com/office/drawing/2014/main" id="{BCB99BF5-3608-4736-8E3A-99C15A285278}"/>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22967" r="24739" b="33334"/>
          <a:stretch/>
        </p:blipFill>
        <p:spPr>
          <a:xfrm>
            <a:off x="7399338" y="6989502"/>
            <a:ext cx="550912" cy="282836"/>
          </a:xfrm>
          <a:prstGeom prst="rect">
            <a:avLst/>
          </a:prstGeom>
        </p:spPr>
      </p:pic>
      <p:pic>
        <p:nvPicPr>
          <p:cNvPr id="24" name="Grafik 23">
            <a:extLst>
              <a:ext uri="{FF2B5EF4-FFF2-40B4-BE49-F238E27FC236}">
                <a16:creationId xmlns:a16="http://schemas.microsoft.com/office/drawing/2014/main" id="{CFD1C582-E9F4-4D11-AC0A-8197246074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36426" y="6937880"/>
            <a:ext cx="763614" cy="334458"/>
          </a:xfrm>
          <a:prstGeom prst="rect">
            <a:avLst/>
          </a:prstGeom>
        </p:spPr>
      </p:pic>
      <p:pic>
        <p:nvPicPr>
          <p:cNvPr id="26" name="Grafik 25">
            <a:extLst>
              <a:ext uri="{FF2B5EF4-FFF2-40B4-BE49-F238E27FC236}">
                <a16:creationId xmlns:a16="http://schemas.microsoft.com/office/drawing/2014/main" id="{437B983C-81F3-4535-B88F-D735F8E107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88463" y="6902534"/>
            <a:ext cx="515812" cy="392900"/>
          </a:xfrm>
          <a:prstGeom prst="rect">
            <a:avLst/>
          </a:prstGeom>
        </p:spPr>
      </p:pic>
      <p:sp>
        <p:nvSpPr>
          <p:cNvPr id="27" name="Textfeld 26">
            <a:extLst>
              <a:ext uri="{FF2B5EF4-FFF2-40B4-BE49-F238E27FC236}">
                <a16:creationId xmlns:a16="http://schemas.microsoft.com/office/drawing/2014/main" id="{D74481CF-7834-4A8E-B10A-995279EFCB97}"/>
              </a:ext>
            </a:extLst>
          </p:cNvPr>
          <p:cNvSpPr txBox="1"/>
          <p:nvPr/>
        </p:nvSpPr>
        <p:spPr>
          <a:xfrm>
            <a:off x="9195517" y="7025932"/>
            <a:ext cx="643125" cy="169277"/>
          </a:xfrm>
          <a:prstGeom prst="rect">
            <a:avLst/>
          </a:prstGeom>
          <a:noFill/>
        </p:spPr>
        <p:txBody>
          <a:bodyPr wrap="none" rtlCol="0">
            <a:spAutoFit/>
          </a:bodyPr>
          <a:lstStyle/>
          <a:p>
            <a:r>
              <a:rPr lang="de-DE" sz="500" dirty="0">
                <a:latin typeface="Open Sans Light" pitchFamily="2" charset="0"/>
                <a:ea typeface="Open Sans Light" pitchFamily="2" charset="0"/>
                <a:cs typeface="Open Sans Light" pitchFamily="2" charset="0"/>
              </a:rPr>
              <a:t>gefördert durch</a:t>
            </a:r>
          </a:p>
        </p:txBody>
      </p:sp>
      <p:pic>
        <p:nvPicPr>
          <p:cNvPr id="21" name="Grafik 20">
            <a:extLst>
              <a:ext uri="{FF2B5EF4-FFF2-40B4-BE49-F238E27FC236}">
                <a16:creationId xmlns:a16="http://schemas.microsoft.com/office/drawing/2014/main" id="{B9F03470-FDFC-4760-908C-E6EE6AC8BE3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13511" y="3033"/>
            <a:ext cx="2179889" cy="861274"/>
          </a:xfrm>
          <a:prstGeom prst="rect">
            <a:avLst/>
          </a:prstGeom>
          <a:noFill/>
        </p:spPr>
      </p:pic>
      <p:cxnSp>
        <p:nvCxnSpPr>
          <p:cNvPr id="25" name="Gerader Verbinder 24">
            <a:extLst>
              <a:ext uri="{FF2B5EF4-FFF2-40B4-BE49-F238E27FC236}">
                <a16:creationId xmlns:a16="http://schemas.microsoft.com/office/drawing/2014/main" id="{C54A97A8-184D-411C-9CAB-FE6FE6F6E3F9}"/>
              </a:ext>
            </a:extLst>
          </p:cNvPr>
          <p:cNvCxnSpPr/>
          <p:nvPr/>
        </p:nvCxnSpPr>
        <p:spPr>
          <a:xfrm>
            <a:off x="7075488" y="7272338"/>
            <a:ext cx="0" cy="288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E2DB4696-5690-46CD-BBFB-C3AA71CBA267}"/>
              </a:ext>
            </a:extLst>
          </p:cNvPr>
          <p:cNvSpPr txBox="1"/>
          <p:nvPr/>
        </p:nvSpPr>
        <p:spPr>
          <a:xfrm>
            <a:off x="7506940" y="4213398"/>
            <a:ext cx="4322449" cy="1592744"/>
          </a:xfrm>
          <a:prstGeom prst="rect">
            <a:avLst/>
          </a:prstGeom>
          <a:noFill/>
        </p:spPr>
        <p:txBody>
          <a:bodyPr wrap="square" rtlCol="0">
            <a:spAutoFit/>
          </a:bodyPr>
          <a:lstStyle/>
          <a:p>
            <a:pPr>
              <a:lnSpc>
                <a:spcPts val="3888"/>
              </a:lnSpc>
            </a:pPr>
            <a:r>
              <a:rPr lang="de-DE" sz="3400" dirty="0">
                <a:solidFill>
                  <a:schemeClr val="bg1"/>
                </a:solidFill>
                <a:latin typeface="Open Sans ExtraBold" pitchFamily="2" charset="0"/>
                <a:ea typeface="Open Sans ExtraBold" pitchFamily="2" charset="0"/>
                <a:cs typeface="Open Sans ExtraBold" pitchFamily="2" charset="0"/>
              </a:rPr>
              <a:t>Creative</a:t>
            </a:r>
          </a:p>
          <a:p>
            <a:pPr>
              <a:lnSpc>
                <a:spcPts val="3888"/>
              </a:lnSpc>
            </a:pPr>
            <a:r>
              <a:rPr lang="de-DE" sz="3400" dirty="0">
                <a:solidFill>
                  <a:schemeClr val="bg1"/>
                </a:solidFill>
                <a:latin typeface="Open Sans ExtraBold" pitchFamily="2" charset="0"/>
                <a:ea typeface="Open Sans ExtraBold" pitchFamily="2" charset="0"/>
                <a:cs typeface="Open Sans ExtraBold" pitchFamily="2" charset="0"/>
              </a:rPr>
              <a:t>Commons</a:t>
            </a:r>
          </a:p>
          <a:p>
            <a:pPr>
              <a:lnSpc>
                <a:spcPts val="3888"/>
              </a:lnSpc>
            </a:pPr>
            <a:r>
              <a:rPr lang="de-DE" sz="3400" dirty="0">
                <a:solidFill>
                  <a:schemeClr val="bg1"/>
                </a:solidFill>
                <a:latin typeface="Open Sans ExtraBold" pitchFamily="2" charset="0"/>
                <a:ea typeface="Open Sans ExtraBold" pitchFamily="2" charset="0"/>
                <a:cs typeface="Open Sans ExtraBold" pitchFamily="2" charset="0"/>
              </a:rPr>
              <a:t>Lizenzen</a:t>
            </a:r>
          </a:p>
        </p:txBody>
      </p:sp>
      <p:pic>
        <p:nvPicPr>
          <p:cNvPr id="6" name="Grafik 5">
            <a:extLst>
              <a:ext uri="{FF2B5EF4-FFF2-40B4-BE49-F238E27FC236}">
                <a16:creationId xmlns:a16="http://schemas.microsoft.com/office/drawing/2014/main" id="{19E61357-0AD1-44B8-810F-4C1D91BB1A75}"/>
              </a:ext>
            </a:extLst>
          </p:cNvPr>
          <p:cNvPicPr>
            <a:picLocks noChangeAspect="1"/>
          </p:cNvPicPr>
          <p:nvPr/>
        </p:nvPicPr>
        <p:blipFill rotWithShape="1">
          <a:blip r:embed="rId13">
            <a:extLst>
              <a:ext uri="{28A0092B-C50C-407E-A947-70E740481C1C}">
                <a14:useLocalDpi xmlns:a14="http://schemas.microsoft.com/office/drawing/2010/main" val="0"/>
              </a:ext>
            </a:extLst>
          </a:blip>
          <a:srcRect l="40943" t="-3" r="19975" b="3"/>
          <a:stretch/>
        </p:blipFill>
        <p:spPr>
          <a:xfrm rot="5400000">
            <a:off x="4344780" y="-864488"/>
            <a:ext cx="1871762" cy="3600540"/>
          </a:xfrm>
          <a:prstGeom prst="rect">
            <a:avLst/>
          </a:prstGeom>
        </p:spPr>
      </p:pic>
      <p:sp>
        <p:nvSpPr>
          <p:cNvPr id="36" name="Textfeld 35">
            <a:extLst>
              <a:ext uri="{FF2B5EF4-FFF2-40B4-BE49-F238E27FC236}">
                <a16:creationId xmlns:a16="http://schemas.microsoft.com/office/drawing/2014/main" id="{0556011E-5971-48AE-B380-E3FC5FEACEF6}"/>
              </a:ext>
            </a:extLst>
          </p:cNvPr>
          <p:cNvSpPr txBox="1"/>
          <p:nvPr/>
        </p:nvSpPr>
        <p:spPr>
          <a:xfrm>
            <a:off x="3740270" y="2062140"/>
            <a:ext cx="3212860" cy="1047403"/>
          </a:xfrm>
          <a:prstGeom prst="rect">
            <a:avLst/>
          </a:prstGeom>
          <a:noFill/>
        </p:spPr>
        <p:txBody>
          <a:bodyPr wrap="square" rtlCol="0">
            <a:spAutoFit/>
          </a:bodyPr>
          <a:lstStyle/>
          <a:p>
            <a:pPr algn="just">
              <a:lnSpc>
                <a:spcPct val="114000"/>
              </a:lnSpc>
            </a:pPr>
            <a:r>
              <a:rPr lang="de-DE" sz="1000" b="1" dirty="0">
                <a:latin typeface="Open Sans" pitchFamily="2" charset="0"/>
                <a:ea typeface="Open Sans" pitchFamily="2" charset="0"/>
                <a:cs typeface="Open Sans" pitchFamily="2" charset="0"/>
              </a:rPr>
              <a:t>Open Educational Resources Lab</a:t>
            </a:r>
          </a:p>
          <a:p>
            <a:pPr algn="just">
              <a:lnSpc>
                <a:spcPct val="114000"/>
              </a:lnSpc>
            </a:pPr>
            <a:r>
              <a:rPr lang="de-DE" sz="900" dirty="0">
                <a:latin typeface="Open Sans" pitchFamily="2" charset="0"/>
                <a:ea typeface="Open Sans" pitchFamily="2" charset="0"/>
                <a:cs typeface="Open Sans" pitchFamily="2" charset="0"/>
              </a:rPr>
              <a:t>Universität Koblenz</a:t>
            </a:r>
          </a:p>
          <a:p>
            <a:pPr algn="just">
              <a:lnSpc>
                <a:spcPct val="114000"/>
              </a:lnSpc>
            </a:pPr>
            <a:r>
              <a:rPr lang="de-DE" sz="900" dirty="0">
                <a:latin typeface="Open Sans" pitchFamily="2" charset="0"/>
                <a:ea typeface="Open Sans" pitchFamily="2" charset="0"/>
                <a:cs typeface="Open Sans" pitchFamily="2" charset="0"/>
              </a:rPr>
              <a:t>Universitätsstr. 1</a:t>
            </a:r>
          </a:p>
          <a:p>
            <a:pPr algn="just">
              <a:lnSpc>
                <a:spcPct val="114000"/>
              </a:lnSpc>
            </a:pPr>
            <a:r>
              <a:rPr lang="de-DE" sz="900" dirty="0">
                <a:latin typeface="Open Sans" pitchFamily="2" charset="0"/>
                <a:ea typeface="Open Sans" pitchFamily="2" charset="0"/>
                <a:cs typeface="Open Sans" pitchFamily="2" charset="0"/>
              </a:rPr>
              <a:t>56070 Koblenz </a:t>
            </a:r>
          </a:p>
          <a:p>
            <a:pPr algn="just">
              <a:lnSpc>
                <a:spcPct val="114000"/>
              </a:lnSpc>
            </a:pPr>
            <a:r>
              <a:rPr lang="de-DE" sz="900" dirty="0">
                <a:latin typeface="Open Sans" pitchFamily="2" charset="0"/>
                <a:ea typeface="Open Sans" pitchFamily="2" charset="0"/>
                <a:cs typeface="Open Sans" pitchFamily="2" charset="0"/>
              </a:rPr>
              <a:t>Tel.: +49 (0) 261 287-1906</a:t>
            </a:r>
          </a:p>
          <a:p>
            <a:pPr algn="just">
              <a:lnSpc>
                <a:spcPct val="114000"/>
              </a:lnSpc>
            </a:pPr>
            <a:r>
              <a:rPr lang="de-DE" sz="900" dirty="0">
                <a:solidFill>
                  <a:srgbClr val="C61A27"/>
                </a:solidFill>
                <a:latin typeface="Open Sans" pitchFamily="2" charset="0"/>
                <a:ea typeface="Open Sans" pitchFamily="2" charset="0"/>
                <a:cs typeface="Open Sans" pitchFamily="2" charset="0"/>
              </a:rPr>
              <a:t>oer-lab@uni-koblenz.de</a:t>
            </a:r>
          </a:p>
        </p:txBody>
      </p:sp>
      <p:grpSp>
        <p:nvGrpSpPr>
          <p:cNvPr id="9" name="Gruppieren 8">
            <a:extLst>
              <a:ext uri="{FF2B5EF4-FFF2-40B4-BE49-F238E27FC236}">
                <a16:creationId xmlns:a16="http://schemas.microsoft.com/office/drawing/2014/main" id="{50938134-2B51-46EF-8FFD-5FFB8F1571DE}"/>
              </a:ext>
            </a:extLst>
          </p:cNvPr>
          <p:cNvGrpSpPr/>
          <p:nvPr/>
        </p:nvGrpSpPr>
        <p:grpSpPr>
          <a:xfrm>
            <a:off x="6033253" y="2146562"/>
            <a:ext cx="828811" cy="1180376"/>
            <a:chOff x="6043734" y="2325371"/>
            <a:chExt cx="828811" cy="1180376"/>
          </a:xfrm>
        </p:grpSpPr>
        <p:sp>
          <p:nvSpPr>
            <p:cNvPr id="7" name="Textfeld 6">
              <a:extLst>
                <a:ext uri="{FF2B5EF4-FFF2-40B4-BE49-F238E27FC236}">
                  <a16:creationId xmlns:a16="http://schemas.microsoft.com/office/drawing/2014/main" id="{09C32945-3D17-4355-AAE9-5D86D24AD665}"/>
                </a:ext>
              </a:extLst>
            </p:cNvPr>
            <p:cNvSpPr txBox="1"/>
            <p:nvPr/>
          </p:nvSpPr>
          <p:spPr>
            <a:xfrm>
              <a:off x="6043734" y="3090249"/>
              <a:ext cx="828811" cy="415498"/>
            </a:xfrm>
            <a:prstGeom prst="rect">
              <a:avLst/>
            </a:prstGeom>
            <a:noFill/>
          </p:spPr>
          <p:txBody>
            <a:bodyPr wrap="square" rtlCol="0">
              <a:spAutoFit/>
            </a:bodyPr>
            <a:lstStyle/>
            <a:p>
              <a:r>
                <a:rPr lang="de-DE" sz="700" dirty="0">
                  <a:latin typeface="Open Sans Light" pitchFamily="2" charset="0"/>
                  <a:ea typeface="Open Sans Light" pitchFamily="2" charset="0"/>
                  <a:cs typeface="Open Sans Light" pitchFamily="2" charset="0"/>
                </a:rPr>
                <a:t>Hier geht‘s zur Webseite des OER Lab </a:t>
              </a:r>
            </a:p>
          </p:txBody>
        </p:sp>
        <p:pic>
          <p:nvPicPr>
            <p:cNvPr id="13" name="Grafik 12">
              <a:extLst>
                <a:ext uri="{FF2B5EF4-FFF2-40B4-BE49-F238E27FC236}">
                  <a16:creationId xmlns:a16="http://schemas.microsoft.com/office/drawing/2014/main" id="{683000CA-6D2B-4327-A2A1-490CEF31A62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23688" y="2325371"/>
              <a:ext cx="735180" cy="735180"/>
            </a:xfrm>
            <a:prstGeom prst="rect">
              <a:avLst/>
            </a:prstGeom>
          </p:spPr>
        </p:pic>
      </p:grpSp>
      <p:sp>
        <p:nvSpPr>
          <p:cNvPr id="37" name="Textfeld 36">
            <a:extLst>
              <a:ext uri="{FF2B5EF4-FFF2-40B4-BE49-F238E27FC236}">
                <a16:creationId xmlns:a16="http://schemas.microsoft.com/office/drawing/2014/main" id="{B2811505-0BF1-47EF-9724-00E29CB08E56}"/>
              </a:ext>
            </a:extLst>
          </p:cNvPr>
          <p:cNvSpPr txBox="1"/>
          <p:nvPr/>
        </p:nvSpPr>
        <p:spPr>
          <a:xfrm>
            <a:off x="3740270" y="3326227"/>
            <a:ext cx="2237336" cy="889539"/>
          </a:xfrm>
          <a:prstGeom prst="rect">
            <a:avLst/>
          </a:prstGeom>
          <a:noFill/>
        </p:spPr>
        <p:txBody>
          <a:bodyPr wrap="square" rtlCol="0">
            <a:spAutoFit/>
          </a:bodyPr>
          <a:lstStyle/>
          <a:p>
            <a:pPr algn="just">
              <a:lnSpc>
                <a:spcPct val="114000"/>
              </a:lnSpc>
            </a:pPr>
            <a:r>
              <a:rPr lang="de-DE" sz="1000" b="1" dirty="0">
                <a:latin typeface="Open Sans" pitchFamily="2" charset="0"/>
                <a:ea typeface="Open Sans" pitchFamily="2" charset="0"/>
                <a:cs typeface="Open Sans" pitchFamily="2" charset="0"/>
              </a:rPr>
              <a:t>Besuchen Sie unsere Webseite:</a:t>
            </a:r>
          </a:p>
          <a:p>
            <a:pPr>
              <a:lnSpc>
                <a:spcPct val="114000"/>
              </a:lnSpc>
            </a:pPr>
            <a:r>
              <a:rPr lang="de-DE" sz="900" dirty="0">
                <a:latin typeface="Open Sans" pitchFamily="2" charset="0"/>
                <a:ea typeface="Open Sans" pitchFamily="2" charset="0"/>
                <a:cs typeface="Open Sans" pitchFamily="2" charset="0"/>
              </a:rPr>
              <a:t>Weitere Informationen zum Thema OER und Creative Commons Lizenzen finden Sie auf: </a:t>
            </a:r>
          </a:p>
          <a:p>
            <a:pPr algn="just">
              <a:lnSpc>
                <a:spcPct val="114000"/>
              </a:lnSpc>
            </a:pPr>
            <a:r>
              <a:rPr lang="de-DE" sz="900" dirty="0">
                <a:solidFill>
                  <a:srgbClr val="C61A27"/>
                </a:solidFill>
                <a:latin typeface="Open Sans" pitchFamily="2" charset="0"/>
                <a:ea typeface="Open Sans" pitchFamily="2" charset="0"/>
                <a:cs typeface="Open Sans" pitchFamily="2" charset="0"/>
              </a:rPr>
              <a:t>uni-ko.de/oer</a:t>
            </a:r>
          </a:p>
        </p:txBody>
      </p:sp>
      <p:grpSp>
        <p:nvGrpSpPr>
          <p:cNvPr id="83" name="Gruppieren 82">
            <a:extLst>
              <a:ext uri="{FF2B5EF4-FFF2-40B4-BE49-F238E27FC236}">
                <a16:creationId xmlns:a16="http://schemas.microsoft.com/office/drawing/2014/main" id="{BC294909-6390-47CE-BA86-0DDFCF6A7049}"/>
              </a:ext>
            </a:extLst>
          </p:cNvPr>
          <p:cNvGrpSpPr/>
          <p:nvPr/>
        </p:nvGrpSpPr>
        <p:grpSpPr>
          <a:xfrm>
            <a:off x="3743968" y="4562489"/>
            <a:ext cx="2171191" cy="1361325"/>
            <a:chOff x="3749549" y="4952278"/>
            <a:chExt cx="2171191" cy="1361325"/>
          </a:xfrm>
        </p:grpSpPr>
        <p:sp>
          <p:nvSpPr>
            <p:cNvPr id="42" name="Textfeld 41">
              <a:extLst>
                <a:ext uri="{FF2B5EF4-FFF2-40B4-BE49-F238E27FC236}">
                  <a16:creationId xmlns:a16="http://schemas.microsoft.com/office/drawing/2014/main" id="{36C62BA6-23E8-4FC0-9CA5-AC2BBE5466EB}"/>
                </a:ext>
              </a:extLst>
            </p:cNvPr>
            <p:cNvSpPr txBox="1"/>
            <p:nvPr/>
          </p:nvSpPr>
          <p:spPr>
            <a:xfrm>
              <a:off x="3749549" y="5287938"/>
              <a:ext cx="2171191" cy="1025665"/>
            </a:xfrm>
            <a:prstGeom prst="rect">
              <a:avLst/>
            </a:prstGeom>
            <a:noFill/>
          </p:spPr>
          <p:txBody>
            <a:bodyPr wrap="square" rtlCol="0">
              <a:spAutoFit/>
            </a:bodyPr>
            <a:lstStyle/>
            <a:p>
              <a:pPr algn="just"/>
              <a:r>
                <a:rPr lang="de-DE" sz="800" dirty="0">
                  <a:latin typeface="Open Sans Light" pitchFamily="2" charset="0"/>
                  <a:ea typeface="Open Sans Light" pitchFamily="2" charset="0"/>
                  <a:cs typeface="Open Sans Light" pitchFamily="2" charset="0"/>
                </a:rPr>
                <a:t>Falls nicht anders gekennzeichnet stehen die Inhalte dieses Flyers unter der Lizenz </a:t>
              </a:r>
              <a:r>
                <a:rPr lang="de-DE" sz="800" b="1" dirty="0">
                  <a:latin typeface="Open Sans Light" pitchFamily="2" charset="0"/>
                  <a:ea typeface="Open Sans Light" pitchFamily="2" charset="0"/>
                  <a:cs typeface="Open Sans Light" pitchFamily="2" charset="0"/>
                </a:rPr>
                <a:t>CC BY-SA 4.0 International</a:t>
              </a:r>
              <a:r>
                <a:rPr lang="de-DE" sz="800" dirty="0">
                  <a:latin typeface="Open Sans Light" pitchFamily="2" charset="0"/>
                  <a:ea typeface="Open Sans Light" pitchFamily="2" charset="0"/>
                  <a:cs typeface="Open Sans Light" pitchFamily="2" charset="0"/>
                </a:rPr>
                <a:t>. </a:t>
              </a:r>
            </a:p>
            <a:p>
              <a:pPr algn="just"/>
              <a:r>
                <a:rPr lang="de-DE" sz="750" dirty="0">
                  <a:latin typeface="Open Sans Light" pitchFamily="2" charset="0"/>
                  <a:ea typeface="Open Sans Light" pitchFamily="2" charset="0"/>
                  <a:cs typeface="Open Sans Light" pitchFamily="2" charset="0"/>
                </a:rPr>
                <a:t>https://creativecommons.org/licenses/by-sa/</a:t>
              </a:r>
            </a:p>
            <a:p>
              <a:pPr algn="just"/>
              <a:r>
                <a:rPr lang="de-DE" sz="750" dirty="0">
                  <a:latin typeface="Open Sans Light" pitchFamily="2" charset="0"/>
                  <a:ea typeface="Open Sans Light" pitchFamily="2" charset="0"/>
                  <a:cs typeface="Open Sans Light" pitchFamily="2" charset="0"/>
                </a:rPr>
                <a:t>4.0/legalcode.de</a:t>
              </a:r>
            </a:p>
            <a:p>
              <a:pPr algn="just"/>
              <a:endParaRPr lang="de-DE" sz="565" dirty="0">
                <a:latin typeface="Open Sans Light" pitchFamily="2" charset="0"/>
                <a:ea typeface="Open Sans Light" pitchFamily="2" charset="0"/>
                <a:cs typeface="Open Sans Light" pitchFamily="2" charset="0"/>
              </a:endParaRPr>
            </a:p>
            <a:p>
              <a:pPr algn="just"/>
              <a:r>
                <a:rPr lang="de-DE" sz="800" b="1" dirty="0">
                  <a:latin typeface="Open Sans Light" pitchFamily="2" charset="0"/>
                  <a:ea typeface="Open Sans Light" pitchFamily="2" charset="0"/>
                  <a:cs typeface="Open Sans Light" pitchFamily="2" charset="0"/>
                </a:rPr>
                <a:t>Logos und  Marken sind urheberrechtlich/ markenrechtlich geschützt. </a:t>
              </a:r>
            </a:p>
          </p:txBody>
        </p:sp>
        <p:grpSp>
          <p:nvGrpSpPr>
            <p:cNvPr id="67" name="Gruppieren 66">
              <a:extLst>
                <a:ext uri="{FF2B5EF4-FFF2-40B4-BE49-F238E27FC236}">
                  <a16:creationId xmlns:a16="http://schemas.microsoft.com/office/drawing/2014/main" id="{A083A0C8-2B29-47B4-A760-D521784D6A5D}"/>
                </a:ext>
              </a:extLst>
            </p:cNvPr>
            <p:cNvGrpSpPr/>
            <p:nvPr/>
          </p:nvGrpSpPr>
          <p:grpSpPr>
            <a:xfrm>
              <a:off x="3843676" y="4952278"/>
              <a:ext cx="890250" cy="311638"/>
              <a:chOff x="2932" y="1370462"/>
              <a:chExt cx="10690278" cy="3742209"/>
            </a:xfrm>
          </p:grpSpPr>
          <p:sp>
            <p:nvSpPr>
              <p:cNvPr id="68" name="Freihandform: Form 67">
                <a:extLst>
                  <a:ext uri="{FF2B5EF4-FFF2-40B4-BE49-F238E27FC236}">
                    <a16:creationId xmlns:a16="http://schemas.microsoft.com/office/drawing/2014/main" id="{4ADC82C8-A4E1-4C8B-BB9A-6E11D91E696A}"/>
                  </a:ext>
                </a:extLst>
              </p:cNvPr>
              <p:cNvSpPr/>
              <p:nvPr/>
            </p:nvSpPr>
            <p:spPr>
              <a:xfrm>
                <a:off x="53121" y="1414377"/>
                <a:ext cx="10618131" cy="3623010"/>
              </a:xfrm>
              <a:custGeom>
                <a:avLst/>
                <a:gdLst>
                  <a:gd name="connsiteX0" fmla="*/ 254249 w 10618131"/>
                  <a:gd name="connsiteY0" fmla="*/ -640 h 3623010"/>
                  <a:gd name="connsiteX1" fmla="*/ 10350506 w 10618131"/>
                  <a:gd name="connsiteY1" fmla="*/ 17337 h 3623010"/>
                  <a:gd name="connsiteX2" fmla="*/ 10617637 w 10618131"/>
                  <a:gd name="connsiteY2" fmla="*/ 298694 h 3623010"/>
                  <a:gd name="connsiteX3" fmla="*/ 10605247 w 10618131"/>
                  <a:gd name="connsiteY3" fmla="*/ 3622371 h 3623010"/>
                  <a:gd name="connsiteX4" fmla="*/ -495 w 10618131"/>
                  <a:gd name="connsiteY4" fmla="*/ 3622371 h 3623010"/>
                  <a:gd name="connsiteX5" fmla="*/ -495 w 10618131"/>
                  <a:gd name="connsiteY5" fmla="*/ 286344 h 3623010"/>
                  <a:gd name="connsiteX6" fmla="*/ 254249 w 10618131"/>
                  <a:gd name="connsiteY6" fmla="*/ -640 h 362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131" h="3623010">
                    <a:moveTo>
                      <a:pt x="254249" y="-640"/>
                    </a:moveTo>
                    <a:lnTo>
                      <a:pt x="10350506" y="17337"/>
                    </a:lnTo>
                    <a:cubicBezTo>
                      <a:pt x="10491569" y="17337"/>
                      <a:pt x="10617637" y="-3623"/>
                      <a:pt x="10617637" y="298694"/>
                    </a:cubicBezTo>
                    <a:lnTo>
                      <a:pt x="10605247" y="3622371"/>
                    </a:lnTo>
                    <a:lnTo>
                      <a:pt x="-495" y="3622371"/>
                    </a:lnTo>
                    <a:lnTo>
                      <a:pt x="-495" y="286344"/>
                    </a:lnTo>
                    <a:cubicBezTo>
                      <a:pt x="-495" y="137298"/>
                      <a:pt x="13934" y="-640"/>
                      <a:pt x="254249" y="-640"/>
                    </a:cubicBezTo>
                    <a:close/>
                  </a:path>
                </a:pathLst>
              </a:custGeom>
              <a:solidFill>
                <a:srgbClr val="FFFFFF"/>
              </a:solidFill>
              <a:ln w="3135" cap="flat">
                <a:noFill/>
                <a:prstDash val="solid"/>
                <a:miter/>
              </a:ln>
            </p:spPr>
            <p:txBody>
              <a:bodyPr rtlCol="0" anchor="ctr"/>
              <a:lstStyle/>
              <a:p>
                <a:endParaRPr lang="de-DE"/>
              </a:p>
            </p:txBody>
          </p:sp>
          <p:sp>
            <p:nvSpPr>
              <p:cNvPr id="69" name="Freihandform: Form 68">
                <a:extLst>
                  <a:ext uri="{FF2B5EF4-FFF2-40B4-BE49-F238E27FC236}">
                    <a16:creationId xmlns:a16="http://schemas.microsoft.com/office/drawing/2014/main" id="{DC857B69-E14D-4B4D-AFAA-9EF14FD6804E}"/>
                  </a:ext>
                </a:extLst>
              </p:cNvPr>
              <p:cNvSpPr/>
              <p:nvPr/>
            </p:nvSpPr>
            <p:spPr>
              <a:xfrm>
                <a:off x="649150" y="1900752"/>
                <a:ext cx="2431044" cy="2427904"/>
              </a:xfrm>
              <a:custGeom>
                <a:avLst/>
                <a:gdLst>
                  <a:gd name="connsiteX0" fmla="*/ 2430549 w 2431044"/>
                  <a:gd name="connsiteY0" fmla="*/ 1213317 h 2427904"/>
                  <a:gd name="connsiteX1" fmla="*/ 1215755 w 2431044"/>
                  <a:gd name="connsiteY1" fmla="*/ 2427264 h 2427904"/>
                  <a:gd name="connsiteX2" fmla="*/ -495 w 2431044"/>
                  <a:gd name="connsiteY2" fmla="*/ 1214760 h 2427904"/>
                  <a:gd name="connsiteX3" fmla="*/ -495 w 2431044"/>
                  <a:gd name="connsiteY3" fmla="*/ 1213317 h 2427904"/>
                  <a:gd name="connsiteX4" fmla="*/ 1214280 w 2431044"/>
                  <a:gd name="connsiteY4" fmla="*/ -640 h 2427904"/>
                  <a:gd name="connsiteX5" fmla="*/ 2430549 w 2431044"/>
                  <a:gd name="connsiteY5" fmla="*/ 1211843 h 2427904"/>
                  <a:gd name="connsiteX6" fmla="*/ 2430549 w 2431044"/>
                  <a:gd name="connsiteY6" fmla="*/ 1213317 h 242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1044" h="2427904">
                    <a:moveTo>
                      <a:pt x="2430549" y="1213317"/>
                    </a:moveTo>
                    <a:cubicBezTo>
                      <a:pt x="2430988" y="1883309"/>
                      <a:pt x="1887096" y="2426793"/>
                      <a:pt x="1215755" y="2427264"/>
                    </a:cubicBezTo>
                    <a:cubicBezTo>
                      <a:pt x="544486" y="2427640"/>
                      <a:pt x="-109" y="1884783"/>
                      <a:pt x="-495" y="1214760"/>
                    </a:cubicBezTo>
                    <a:cubicBezTo>
                      <a:pt x="-495" y="1214258"/>
                      <a:pt x="-495" y="1213819"/>
                      <a:pt x="-495" y="1213317"/>
                    </a:cubicBezTo>
                    <a:cubicBezTo>
                      <a:pt x="-884" y="543215"/>
                      <a:pt x="543015" y="-254"/>
                      <a:pt x="1214280" y="-640"/>
                    </a:cubicBezTo>
                    <a:cubicBezTo>
                      <a:pt x="1885716" y="-1073"/>
                      <a:pt x="2430141" y="541832"/>
                      <a:pt x="2430549" y="1211843"/>
                    </a:cubicBezTo>
                    <a:cubicBezTo>
                      <a:pt x="2430549" y="1212282"/>
                      <a:pt x="2430549" y="1212784"/>
                      <a:pt x="2430549" y="1213317"/>
                    </a:cubicBezTo>
                    <a:close/>
                  </a:path>
                </a:pathLst>
              </a:custGeom>
              <a:solidFill>
                <a:srgbClr val="FFFFFF"/>
              </a:solidFill>
              <a:ln w="3135" cap="flat">
                <a:noFill/>
                <a:prstDash val="solid"/>
                <a:miter/>
              </a:ln>
            </p:spPr>
            <p:txBody>
              <a:bodyPr rtlCol="0" anchor="ctr"/>
              <a:lstStyle/>
              <a:p>
                <a:endParaRPr lang="de-DE"/>
              </a:p>
            </p:txBody>
          </p:sp>
          <p:sp>
            <p:nvSpPr>
              <p:cNvPr id="70" name="Freihandform: Form 69">
                <a:extLst>
                  <a:ext uri="{FF2B5EF4-FFF2-40B4-BE49-F238E27FC236}">
                    <a16:creationId xmlns:a16="http://schemas.microsoft.com/office/drawing/2014/main" id="{606320E3-1D18-4064-B107-B48ABE7B3F31}"/>
                  </a:ext>
                </a:extLst>
              </p:cNvPr>
              <p:cNvSpPr/>
              <p:nvPr/>
            </p:nvSpPr>
            <p:spPr>
              <a:xfrm>
                <a:off x="473160" y="1722067"/>
                <a:ext cx="2782351" cy="2785481"/>
              </a:xfrm>
              <a:custGeom>
                <a:avLst/>
                <a:gdLst>
                  <a:gd name="connsiteX0" fmla="*/ 2377929 w 2782351"/>
                  <a:gd name="connsiteY0" fmla="*/ 403247 h 2785481"/>
                  <a:gd name="connsiteX1" fmla="*/ 2781856 w 2782351"/>
                  <a:gd name="connsiteY1" fmla="*/ 1392065 h 2785481"/>
                  <a:gd name="connsiteX2" fmla="*/ 2384893 w 2782351"/>
                  <a:gd name="connsiteY2" fmla="*/ 2370531 h 2785481"/>
                  <a:gd name="connsiteX3" fmla="*/ 1388954 w 2782351"/>
                  <a:gd name="connsiteY3" fmla="*/ 2784842 h 2785481"/>
                  <a:gd name="connsiteX4" fmla="*/ 410396 w 2782351"/>
                  <a:gd name="connsiteY4" fmla="*/ 2374013 h 2785481"/>
                  <a:gd name="connsiteX5" fmla="*/ -495 w 2782351"/>
                  <a:gd name="connsiteY5" fmla="*/ 1392065 h 2785481"/>
                  <a:gd name="connsiteX6" fmla="*/ 410396 w 2782351"/>
                  <a:gd name="connsiteY6" fmla="*/ 403247 h 2785481"/>
                  <a:gd name="connsiteX7" fmla="*/ 1388954 w 2782351"/>
                  <a:gd name="connsiteY7" fmla="*/ -640 h 2785481"/>
                  <a:gd name="connsiteX8" fmla="*/ 2377929 w 2782351"/>
                  <a:gd name="connsiteY8" fmla="*/ 403247 h 2785481"/>
                  <a:gd name="connsiteX9" fmla="*/ 591732 w 2782351"/>
                  <a:gd name="connsiteY9" fmla="*/ 584373 h 2785481"/>
                  <a:gd name="connsiteX10" fmla="*/ 250227 w 2782351"/>
                  <a:gd name="connsiteY10" fmla="*/ 1392441 h 2785481"/>
                  <a:gd name="connsiteX11" fmla="*/ 588182 w 2782351"/>
                  <a:gd name="connsiteY11" fmla="*/ 2193521 h 2785481"/>
                  <a:gd name="connsiteX12" fmla="*/ 1393032 w 2782351"/>
                  <a:gd name="connsiteY12" fmla="*/ 2531356 h 2785481"/>
                  <a:gd name="connsiteX13" fmla="*/ 2204839 w 2782351"/>
                  <a:gd name="connsiteY13" fmla="*/ 2190039 h 2785481"/>
                  <a:gd name="connsiteX14" fmla="*/ 2532386 w 2782351"/>
                  <a:gd name="connsiteY14" fmla="*/ 1392441 h 2785481"/>
                  <a:gd name="connsiteX15" fmla="*/ 2199601 w 2782351"/>
                  <a:gd name="connsiteY15" fmla="*/ 582597 h 2785481"/>
                  <a:gd name="connsiteX16" fmla="*/ 1393032 w 2782351"/>
                  <a:gd name="connsiteY16" fmla="*/ 250004 h 2785481"/>
                  <a:gd name="connsiteX17" fmla="*/ 591732 w 2782351"/>
                  <a:gd name="connsiteY17" fmla="*/ 584373 h 2785481"/>
                  <a:gd name="connsiteX18" fmla="*/ 1190833 w 2782351"/>
                  <a:gd name="connsiteY18" fmla="*/ 1256586 h 2785481"/>
                  <a:gd name="connsiteX19" fmla="*/ 1034534 w 2782351"/>
                  <a:gd name="connsiteY19" fmla="*/ 1142908 h 2785481"/>
                  <a:gd name="connsiteX20" fmla="*/ 850338 w 2782351"/>
                  <a:gd name="connsiteY20" fmla="*/ 1390685 h 2785481"/>
                  <a:gd name="connsiteX21" fmla="*/ 1034534 w 2782351"/>
                  <a:gd name="connsiteY21" fmla="*/ 1638524 h 2785481"/>
                  <a:gd name="connsiteX22" fmla="*/ 1208211 w 2782351"/>
                  <a:gd name="connsiteY22" fmla="*/ 1517663 h 2785481"/>
                  <a:gd name="connsiteX23" fmla="*/ 1378445 w 2782351"/>
                  <a:gd name="connsiteY23" fmla="*/ 1608254 h 2785481"/>
                  <a:gd name="connsiteX24" fmla="*/ 1013364 w 2782351"/>
                  <a:gd name="connsiteY24" fmla="*/ 1824443 h 2785481"/>
                  <a:gd name="connsiteX25" fmla="*/ 712654 w 2782351"/>
                  <a:gd name="connsiteY25" fmla="*/ 1709353 h 2785481"/>
                  <a:gd name="connsiteX26" fmla="*/ 599615 w 2782351"/>
                  <a:gd name="connsiteY26" fmla="*/ 1392065 h 2785481"/>
                  <a:gd name="connsiteX27" fmla="*/ 716054 w 2782351"/>
                  <a:gd name="connsiteY27" fmla="*/ 1076533 h 2785481"/>
                  <a:gd name="connsiteX28" fmla="*/ 1006410 w 2782351"/>
                  <a:gd name="connsiteY28" fmla="*/ 959686 h 2785481"/>
                  <a:gd name="connsiteX29" fmla="*/ 1375026 w 2782351"/>
                  <a:gd name="connsiteY29" fmla="*/ 1162293 h 2785481"/>
                  <a:gd name="connsiteX30" fmla="*/ 1190833 w 2782351"/>
                  <a:gd name="connsiteY30" fmla="*/ 1256586 h 2785481"/>
                  <a:gd name="connsiteX31" fmla="*/ 1991536 w 2782351"/>
                  <a:gd name="connsiteY31" fmla="*/ 1256586 h 2785481"/>
                  <a:gd name="connsiteX32" fmla="*/ 1838396 w 2782351"/>
                  <a:gd name="connsiteY32" fmla="*/ 1142908 h 2785481"/>
                  <a:gd name="connsiteX33" fmla="*/ 1650470 w 2782351"/>
                  <a:gd name="connsiteY33" fmla="*/ 1390685 h 2785481"/>
                  <a:gd name="connsiteX34" fmla="*/ 1838396 w 2782351"/>
                  <a:gd name="connsiteY34" fmla="*/ 1638524 h 2785481"/>
                  <a:gd name="connsiteX35" fmla="*/ 2008914 w 2782351"/>
                  <a:gd name="connsiteY35" fmla="*/ 1517663 h 2785481"/>
                  <a:gd name="connsiteX36" fmla="*/ 2182913 w 2782351"/>
                  <a:gd name="connsiteY36" fmla="*/ 1608254 h 2785481"/>
                  <a:gd name="connsiteX37" fmla="*/ 1818446 w 2782351"/>
                  <a:gd name="connsiteY37" fmla="*/ 1824443 h 2785481"/>
                  <a:gd name="connsiteX38" fmla="*/ 1518128 w 2782351"/>
                  <a:gd name="connsiteY38" fmla="*/ 1709353 h 2785481"/>
                  <a:gd name="connsiteX39" fmla="*/ 1405391 w 2782351"/>
                  <a:gd name="connsiteY39" fmla="*/ 1392065 h 2785481"/>
                  <a:gd name="connsiteX40" fmla="*/ 1519979 w 2782351"/>
                  <a:gd name="connsiteY40" fmla="*/ 1076533 h 2785481"/>
                  <a:gd name="connsiteX41" fmla="*/ 1811514 w 2782351"/>
                  <a:gd name="connsiteY41" fmla="*/ 959686 h 2785481"/>
                  <a:gd name="connsiteX42" fmla="*/ 2179368 w 2782351"/>
                  <a:gd name="connsiteY42" fmla="*/ 1162293 h 2785481"/>
                  <a:gd name="connsiteX43" fmla="*/ 1991536 w 2782351"/>
                  <a:gd name="connsiteY43" fmla="*/ 1256586 h 278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82351" h="2785481">
                    <a:moveTo>
                      <a:pt x="2377929" y="403247"/>
                    </a:moveTo>
                    <a:cubicBezTo>
                      <a:pt x="2647193" y="672501"/>
                      <a:pt x="2781856" y="1002159"/>
                      <a:pt x="2781856" y="1392065"/>
                    </a:cubicBezTo>
                    <a:cubicBezTo>
                      <a:pt x="2781856" y="1782128"/>
                      <a:pt x="2649514" y="2108231"/>
                      <a:pt x="2384893" y="2370531"/>
                    </a:cubicBezTo>
                    <a:cubicBezTo>
                      <a:pt x="2103959" y="2646759"/>
                      <a:pt x="1772022" y="2784842"/>
                      <a:pt x="1388954" y="2784842"/>
                    </a:cubicBezTo>
                    <a:cubicBezTo>
                      <a:pt x="1010507" y="2784842"/>
                      <a:pt x="684297" y="2647983"/>
                      <a:pt x="410396" y="2374013"/>
                    </a:cubicBezTo>
                    <a:cubicBezTo>
                      <a:pt x="136417" y="2100138"/>
                      <a:pt x="-495" y="1772842"/>
                      <a:pt x="-495" y="1392065"/>
                    </a:cubicBezTo>
                    <a:cubicBezTo>
                      <a:pt x="-495" y="1011444"/>
                      <a:pt x="136417" y="681849"/>
                      <a:pt x="410396" y="403247"/>
                    </a:cubicBezTo>
                    <a:cubicBezTo>
                      <a:pt x="677342" y="133910"/>
                      <a:pt x="1003549" y="-640"/>
                      <a:pt x="1388954" y="-640"/>
                    </a:cubicBezTo>
                    <a:cubicBezTo>
                      <a:pt x="1778985" y="-640"/>
                      <a:pt x="2108570" y="133910"/>
                      <a:pt x="2377929" y="403247"/>
                    </a:cubicBezTo>
                    <a:close/>
                    <a:moveTo>
                      <a:pt x="591732" y="584373"/>
                    </a:moveTo>
                    <a:cubicBezTo>
                      <a:pt x="364037" y="814232"/>
                      <a:pt x="250227" y="1083497"/>
                      <a:pt x="250227" y="1392441"/>
                    </a:cubicBezTo>
                    <a:cubicBezTo>
                      <a:pt x="250227" y="1701261"/>
                      <a:pt x="362877" y="1968266"/>
                      <a:pt x="588182" y="2193521"/>
                    </a:cubicBezTo>
                    <a:cubicBezTo>
                      <a:pt x="813559" y="2418744"/>
                      <a:pt x="1081819" y="2531356"/>
                      <a:pt x="1393032" y="2531356"/>
                    </a:cubicBezTo>
                    <a:cubicBezTo>
                      <a:pt x="1704329" y="2531356"/>
                      <a:pt x="1974848" y="2417646"/>
                      <a:pt x="2204839" y="2190039"/>
                    </a:cubicBezTo>
                    <a:cubicBezTo>
                      <a:pt x="2423193" y="1978774"/>
                      <a:pt x="2532386" y="1712929"/>
                      <a:pt x="2532386" y="1392441"/>
                    </a:cubicBezTo>
                    <a:cubicBezTo>
                      <a:pt x="2532386" y="1074368"/>
                      <a:pt x="2421436" y="804414"/>
                      <a:pt x="2199601" y="582597"/>
                    </a:cubicBezTo>
                    <a:cubicBezTo>
                      <a:pt x="1977765" y="360919"/>
                      <a:pt x="1708972" y="250004"/>
                      <a:pt x="1393032" y="250004"/>
                    </a:cubicBezTo>
                    <a:cubicBezTo>
                      <a:pt x="1077183" y="250004"/>
                      <a:pt x="810005" y="361461"/>
                      <a:pt x="591732" y="584373"/>
                    </a:cubicBezTo>
                    <a:close/>
                    <a:moveTo>
                      <a:pt x="1190833" y="1256586"/>
                    </a:moveTo>
                    <a:cubicBezTo>
                      <a:pt x="1156077" y="1180738"/>
                      <a:pt x="1103996" y="1142908"/>
                      <a:pt x="1034534" y="1142908"/>
                    </a:cubicBezTo>
                    <a:cubicBezTo>
                      <a:pt x="911763" y="1142908"/>
                      <a:pt x="850338" y="1225468"/>
                      <a:pt x="850338" y="1390685"/>
                    </a:cubicBezTo>
                    <a:cubicBezTo>
                      <a:pt x="850338" y="1555963"/>
                      <a:pt x="911763" y="1638524"/>
                      <a:pt x="1034534" y="1638524"/>
                    </a:cubicBezTo>
                    <a:cubicBezTo>
                      <a:pt x="1115580" y="1638524"/>
                      <a:pt x="1173517" y="1598310"/>
                      <a:pt x="1208211" y="1517663"/>
                    </a:cubicBezTo>
                    <a:lnTo>
                      <a:pt x="1378445" y="1608254"/>
                    </a:lnTo>
                    <a:cubicBezTo>
                      <a:pt x="1297296" y="1752328"/>
                      <a:pt x="1175619" y="1824443"/>
                      <a:pt x="1013364" y="1824443"/>
                    </a:cubicBezTo>
                    <a:cubicBezTo>
                      <a:pt x="888196" y="1824443"/>
                      <a:pt x="787909" y="1786080"/>
                      <a:pt x="712654" y="1709353"/>
                    </a:cubicBezTo>
                    <a:cubicBezTo>
                      <a:pt x="637241" y="1632658"/>
                      <a:pt x="599615" y="1526917"/>
                      <a:pt x="599615" y="1392065"/>
                    </a:cubicBezTo>
                    <a:cubicBezTo>
                      <a:pt x="599615" y="1259597"/>
                      <a:pt x="638402" y="1154388"/>
                      <a:pt x="716054" y="1076533"/>
                    </a:cubicBezTo>
                    <a:cubicBezTo>
                      <a:pt x="793778" y="998677"/>
                      <a:pt x="890436" y="959686"/>
                      <a:pt x="1006410" y="959686"/>
                    </a:cubicBezTo>
                    <a:cubicBezTo>
                      <a:pt x="1177940" y="959686"/>
                      <a:pt x="1300778" y="1027253"/>
                      <a:pt x="1375026" y="1162293"/>
                    </a:cubicBezTo>
                    <a:lnTo>
                      <a:pt x="1190833" y="1256586"/>
                    </a:lnTo>
                    <a:close/>
                    <a:moveTo>
                      <a:pt x="1991536" y="1256586"/>
                    </a:moveTo>
                    <a:cubicBezTo>
                      <a:pt x="1956749" y="1180738"/>
                      <a:pt x="1905681" y="1142908"/>
                      <a:pt x="1838396" y="1142908"/>
                    </a:cubicBezTo>
                    <a:cubicBezTo>
                      <a:pt x="1713144" y="1142908"/>
                      <a:pt x="1650470" y="1225468"/>
                      <a:pt x="1650470" y="1390685"/>
                    </a:cubicBezTo>
                    <a:cubicBezTo>
                      <a:pt x="1650470" y="1555963"/>
                      <a:pt x="1713144" y="1638524"/>
                      <a:pt x="1838396" y="1638524"/>
                    </a:cubicBezTo>
                    <a:cubicBezTo>
                      <a:pt x="1919609" y="1638524"/>
                      <a:pt x="1976448" y="1598310"/>
                      <a:pt x="2008914" y="1517663"/>
                    </a:cubicBezTo>
                    <a:lnTo>
                      <a:pt x="2182913" y="1608254"/>
                    </a:lnTo>
                    <a:cubicBezTo>
                      <a:pt x="2101920" y="1752328"/>
                      <a:pt x="1980400" y="1824443"/>
                      <a:pt x="1818446" y="1824443"/>
                    </a:cubicBezTo>
                    <a:cubicBezTo>
                      <a:pt x="1693444" y="1824443"/>
                      <a:pt x="1593380" y="1786080"/>
                      <a:pt x="1518128" y="1709353"/>
                    </a:cubicBezTo>
                    <a:cubicBezTo>
                      <a:pt x="1443033" y="1632658"/>
                      <a:pt x="1405391" y="1526917"/>
                      <a:pt x="1405391" y="1392065"/>
                    </a:cubicBezTo>
                    <a:cubicBezTo>
                      <a:pt x="1405391" y="1259597"/>
                      <a:pt x="1443566" y="1154388"/>
                      <a:pt x="1519979" y="1076533"/>
                    </a:cubicBezTo>
                    <a:cubicBezTo>
                      <a:pt x="1596234" y="998677"/>
                      <a:pt x="1693444" y="959686"/>
                      <a:pt x="1811514" y="959686"/>
                    </a:cubicBezTo>
                    <a:cubicBezTo>
                      <a:pt x="1982721" y="959686"/>
                      <a:pt x="2105402" y="1027253"/>
                      <a:pt x="2179368" y="1162293"/>
                    </a:cubicBezTo>
                    <a:lnTo>
                      <a:pt x="1991536" y="1256586"/>
                    </a:lnTo>
                    <a:close/>
                  </a:path>
                </a:pathLst>
              </a:custGeom>
              <a:solidFill>
                <a:srgbClr val="C61A27"/>
              </a:solidFill>
              <a:ln w="3135" cap="flat">
                <a:noFill/>
                <a:prstDash val="solid"/>
                <a:miter/>
              </a:ln>
            </p:spPr>
            <p:txBody>
              <a:bodyPr rtlCol="0" anchor="ctr"/>
              <a:lstStyle/>
              <a:p>
                <a:endParaRPr lang="de-DE"/>
              </a:p>
            </p:txBody>
          </p:sp>
          <p:sp>
            <p:nvSpPr>
              <p:cNvPr id="71" name="Freihandform: Form 70">
                <a:extLst>
                  <a:ext uri="{FF2B5EF4-FFF2-40B4-BE49-F238E27FC236}">
                    <a16:creationId xmlns:a16="http://schemas.microsoft.com/office/drawing/2014/main" id="{8736A6AB-90F2-4F44-880A-80F7331FF2FA}"/>
                  </a:ext>
                </a:extLst>
              </p:cNvPr>
              <p:cNvSpPr/>
              <p:nvPr/>
            </p:nvSpPr>
            <p:spPr>
              <a:xfrm>
                <a:off x="2932" y="1370462"/>
                <a:ext cx="10690278" cy="3742209"/>
              </a:xfrm>
              <a:custGeom>
                <a:avLst/>
                <a:gdLst>
                  <a:gd name="connsiteX0" fmla="*/ 10489593 w 10690278"/>
                  <a:gd name="connsiteY0" fmla="*/ -640 h 3742209"/>
                  <a:gd name="connsiteX1" fmla="*/ 199675 w 10690278"/>
                  <a:gd name="connsiteY1" fmla="*/ -640 h 3742209"/>
                  <a:gd name="connsiteX2" fmla="*/ -495 w 10690278"/>
                  <a:gd name="connsiteY2" fmla="*/ 199567 h 3742209"/>
                  <a:gd name="connsiteX3" fmla="*/ -495 w 10690278"/>
                  <a:gd name="connsiteY3" fmla="*/ 3696337 h 3742209"/>
                  <a:gd name="connsiteX4" fmla="*/ 44656 w 10690278"/>
                  <a:gd name="connsiteY4" fmla="*/ 3741570 h 3742209"/>
                  <a:gd name="connsiteX5" fmla="*/ 10644520 w 10690278"/>
                  <a:gd name="connsiteY5" fmla="*/ 3741570 h 3742209"/>
                  <a:gd name="connsiteX6" fmla="*/ 10689784 w 10690278"/>
                  <a:gd name="connsiteY6" fmla="*/ 3696337 h 3742209"/>
                  <a:gd name="connsiteX7" fmla="*/ 10689784 w 10690278"/>
                  <a:gd name="connsiteY7" fmla="*/ 199567 h 3742209"/>
                  <a:gd name="connsiteX8" fmla="*/ 10489593 w 10690278"/>
                  <a:gd name="connsiteY8" fmla="*/ -640 h 3742209"/>
                  <a:gd name="connsiteX9" fmla="*/ 199675 w 10690278"/>
                  <a:gd name="connsiteY9" fmla="*/ 89801 h 3742209"/>
                  <a:gd name="connsiteX10" fmla="*/ 10489593 w 10690278"/>
                  <a:gd name="connsiteY10" fmla="*/ 89801 h 3742209"/>
                  <a:gd name="connsiteX11" fmla="*/ 10599381 w 10690278"/>
                  <a:gd name="connsiteY11" fmla="*/ 199567 h 3742209"/>
                  <a:gd name="connsiteX12" fmla="*/ 10599381 w 10690278"/>
                  <a:gd name="connsiteY12" fmla="*/ 2627091 h 3742209"/>
                  <a:gd name="connsiteX13" fmla="*/ 3244712 w 10690278"/>
                  <a:gd name="connsiteY13" fmla="*/ 2627091 h 3742209"/>
                  <a:gd name="connsiteX14" fmla="*/ 1859714 w 10690278"/>
                  <a:gd name="connsiteY14" fmla="*/ 3445517 h 3742209"/>
                  <a:gd name="connsiteX15" fmla="*/ 474833 w 10690278"/>
                  <a:gd name="connsiteY15" fmla="*/ 2627091 h 3742209"/>
                  <a:gd name="connsiteX16" fmla="*/ 89895 w 10690278"/>
                  <a:gd name="connsiteY16" fmla="*/ 2627091 h 3742209"/>
                  <a:gd name="connsiteX17" fmla="*/ 89895 w 10690278"/>
                  <a:gd name="connsiteY17" fmla="*/ 199567 h 3742209"/>
                  <a:gd name="connsiteX18" fmla="*/ 199675 w 10690278"/>
                  <a:gd name="connsiteY18" fmla="*/ 89801 h 374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90278" h="3742209">
                    <a:moveTo>
                      <a:pt x="10489593" y="-640"/>
                    </a:moveTo>
                    <a:lnTo>
                      <a:pt x="199675" y="-640"/>
                    </a:lnTo>
                    <a:cubicBezTo>
                      <a:pt x="89278" y="-640"/>
                      <a:pt x="-495" y="89198"/>
                      <a:pt x="-495" y="199567"/>
                    </a:cubicBezTo>
                    <a:lnTo>
                      <a:pt x="-495" y="3696337"/>
                    </a:lnTo>
                    <a:cubicBezTo>
                      <a:pt x="-495" y="3721306"/>
                      <a:pt x="19778" y="3741570"/>
                      <a:pt x="44656" y="3741570"/>
                    </a:cubicBezTo>
                    <a:lnTo>
                      <a:pt x="10644520" y="3741570"/>
                    </a:lnTo>
                    <a:cubicBezTo>
                      <a:pt x="10669489" y="3741570"/>
                      <a:pt x="10689784" y="3721306"/>
                      <a:pt x="10689784" y="3696337"/>
                    </a:cubicBezTo>
                    <a:lnTo>
                      <a:pt x="10689784" y="199567"/>
                    </a:lnTo>
                    <a:cubicBezTo>
                      <a:pt x="10689784" y="89198"/>
                      <a:pt x="10600008" y="-640"/>
                      <a:pt x="10489593" y="-640"/>
                    </a:cubicBezTo>
                    <a:close/>
                    <a:moveTo>
                      <a:pt x="199675" y="89801"/>
                    </a:moveTo>
                    <a:lnTo>
                      <a:pt x="10489593" y="89801"/>
                    </a:lnTo>
                    <a:cubicBezTo>
                      <a:pt x="10550164" y="89801"/>
                      <a:pt x="10599381" y="139045"/>
                      <a:pt x="10599381" y="199567"/>
                    </a:cubicBezTo>
                    <a:cubicBezTo>
                      <a:pt x="10599381" y="199567"/>
                      <a:pt x="10599381" y="1609007"/>
                      <a:pt x="10599381" y="2627091"/>
                    </a:cubicBezTo>
                    <a:lnTo>
                      <a:pt x="3244712" y="2627091"/>
                    </a:lnTo>
                    <a:cubicBezTo>
                      <a:pt x="2975134" y="3114552"/>
                      <a:pt x="2455803" y="3445517"/>
                      <a:pt x="1859714" y="3445517"/>
                    </a:cubicBezTo>
                    <a:cubicBezTo>
                      <a:pt x="1263469" y="3445517"/>
                      <a:pt x="744235" y="3114835"/>
                      <a:pt x="474833" y="2627091"/>
                    </a:cubicBezTo>
                    <a:lnTo>
                      <a:pt x="89895" y="2627091"/>
                    </a:lnTo>
                    <a:cubicBezTo>
                      <a:pt x="89895" y="1609007"/>
                      <a:pt x="89895" y="199567"/>
                      <a:pt x="89895" y="199567"/>
                    </a:cubicBezTo>
                    <a:cubicBezTo>
                      <a:pt x="89895" y="139045"/>
                      <a:pt x="139121" y="89801"/>
                      <a:pt x="199675" y="89801"/>
                    </a:cubicBezTo>
                    <a:close/>
                  </a:path>
                </a:pathLst>
              </a:custGeom>
              <a:solidFill>
                <a:schemeClr val="tx1"/>
              </a:solidFill>
              <a:ln w="3135" cap="flat">
                <a:noFill/>
                <a:prstDash val="solid"/>
                <a:miter/>
              </a:ln>
            </p:spPr>
            <p:txBody>
              <a:bodyPr rtlCol="0" anchor="ctr"/>
              <a:lstStyle/>
              <a:p>
                <a:endParaRPr lang="de-DE"/>
              </a:p>
            </p:txBody>
          </p:sp>
          <p:sp>
            <p:nvSpPr>
              <p:cNvPr id="72" name="Freihandform: Form 71">
                <a:extLst>
                  <a:ext uri="{FF2B5EF4-FFF2-40B4-BE49-F238E27FC236}">
                    <a16:creationId xmlns:a16="http://schemas.microsoft.com/office/drawing/2014/main" id="{D2818FF9-66E0-46B0-9E82-BF75D9ECD34D}"/>
                  </a:ext>
                </a:extLst>
              </p:cNvPr>
              <p:cNvSpPr/>
              <p:nvPr/>
            </p:nvSpPr>
            <p:spPr>
              <a:xfrm>
                <a:off x="7550096" y="4272005"/>
                <a:ext cx="495643" cy="617952"/>
              </a:xfrm>
              <a:custGeom>
                <a:avLst/>
                <a:gdLst>
                  <a:gd name="connsiteX0" fmla="*/ 135889 w 495643"/>
                  <a:gd name="connsiteY0" fmla="*/ 458213 h 617952"/>
                  <a:gd name="connsiteX1" fmla="*/ 164246 w 495643"/>
                  <a:gd name="connsiteY1" fmla="*/ 491808 h 617952"/>
                  <a:gd name="connsiteX2" fmla="*/ 205777 w 495643"/>
                  <a:gd name="connsiteY2" fmla="*/ 510755 h 617952"/>
                  <a:gd name="connsiteX3" fmla="*/ 255151 w 495643"/>
                  <a:gd name="connsiteY3" fmla="*/ 516966 h 617952"/>
                  <a:gd name="connsiteX4" fmla="*/ 292197 w 495643"/>
                  <a:gd name="connsiteY4" fmla="*/ 514111 h 617952"/>
                  <a:gd name="connsiteX5" fmla="*/ 329211 w 495643"/>
                  <a:gd name="connsiteY5" fmla="*/ 502976 h 617952"/>
                  <a:gd name="connsiteX6" fmla="*/ 358007 w 495643"/>
                  <a:gd name="connsiteY6" fmla="*/ 480202 h 617952"/>
                  <a:gd name="connsiteX7" fmla="*/ 369488 w 495643"/>
                  <a:gd name="connsiteY7" fmla="*/ 443345 h 617952"/>
                  <a:gd name="connsiteX8" fmla="*/ 354306 w 495643"/>
                  <a:gd name="connsiteY8" fmla="*/ 404542 h 617952"/>
                  <a:gd name="connsiteX9" fmla="*/ 314280 w 495643"/>
                  <a:gd name="connsiteY9" fmla="*/ 379730 h 617952"/>
                  <a:gd name="connsiteX10" fmla="*/ 258445 w 495643"/>
                  <a:gd name="connsiteY10" fmla="*/ 362383 h 617952"/>
                  <a:gd name="connsiteX11" fmla="*/ 194987 w 495643"/>
                  <a:gd name="connsiteY11" fmla="*/ 345821 h 617952"/>
                  <a:gd name="connsiteX12" fmla="*/ 130682 w 495643"/>
                  <a:gd name="connsiteY12" fmla="*/ 325526 h 617952"/>
                  <a:gd name="connsiteX13" fmla="*/ 74753 w 495643"/>
                  <a:gd name="connsiteY13" fmla="*/ 294534 h 617952"/>
                  <a:gd name="connsiteX14" fmla="*/ 34727 w 495643"/>
                  <a:gd name="connsiteY14" fmla="*/ 247043 h 617952"/>
                  <a:gd name="connsiteX15" fmla="*/ 19514 w 495643"/>
                  <a:gd name="connsiteY15" fmla="*/ 177939 h 617952"/>
                  <a:gd name="connsiteX16" fmla="*/ 38868 w 495643"/>
                  <a:gd name="connsiteY16" fmla="*/ 99017 h 617952"/>
                  <a:gd name="connsiteX17" fmla="*/ 89590 w 495643"/>
                  <a:gd name="connsiteY17" fmla="*/ 43119 h 617952"/>
                  <a:gd name="connsiteX18" fmla="*/ 160451 w 495643"/>
                  <a:gd name="connsiteY18" fmla="*/ 10088 h 617952"/>
                  <a:gd name="connsiteX19" fmla="*/ 239530 w 495643"/>
                  <a:gd name="connsiteY19" fmla="*/ -640 h 617952"/>
                  <a:gd name="connsiteX20" fmla="*/ 328145 w 495643"/>
                  <a:gd name="connsiteY20" fmla="*/ 9743 h 617952"/>
                  <a:gd name="connsiteX21" fmla="*/ 403428 w 495643"/>
                  <a:gd name="connsiteY21" fmla="*/ 43213 h 617952"/>
                  <a:gd name="connsiteX22" fmla="*/ 455813 w 495643"/>
                  <a:gd name="connsiteY22" fmla="*/ 102404 h 617952"/>
                  <a:gd name="connsiteX23" fmla="*/ 475167 w 495643"/>
                  <a:gd name="connsiteY23" fmla="*/ 189733 h 617952"/>
                  <a:gd name="connsiteX24" fmla="*/ 349538 w 495643"/>
                  <a:gd name="connsiteY24" fmla="*/ 189733 h 617952"/>
                  <a:gd name="connsiteX25" fmla="*/ 338496 w 495643"/>
                  <a:gd name="connsiteY25" fmla="*/ 145881 h 617952"/>
                  <a:gd name="connsiteX26" fmla="*/ 313464 w 495643"/>
                  <a:gd name="connsiteY26" fmla="*/ 118528 h 617952"/>
                  <a:gd name="connsiteX27" fmla="*/ 277705 w 495643"/>
                  <a:gd name="connsiteY27" fmla="*/ 104506 h 617952"/>
                  <a:gd name="connsiteX28" fmla="*/ 233790 w 495643"/>
                  <a:gd name="connsiteY28" fmla="*/ 100366 h 617952"/>
                  <a:gd name="connsiteX29" fmla="*/ 202672 w 495643"/>
                  <a:gd name="connsiteY29" fmla="*/ 103628 h 617952"/>
                  <a:gd name="connsiteX30" fmla="*/ 174315 w 495643"/>
                  <a:gd name="connsiteY30" fmla="*/ 115234 h 617952"/>
                  <a:gd name="connsiteX31" fmla="*/ 153393 w 495643"/>
                  <a:gd name="connsiteY31" fmla="*/ 135968 h 617952"/>
                  <a:gd name="connsiteX32" fmla="*/ 145143 w 495643"/>
                  <a:gd name="connsiteY32" fmla="*/ 167399 h 617952"/>
                  <a:gd name="connsiteX33" fmla="*/ 151793 w 495643"/>
                  <a:gd name="connsiteY33" fmla="*/ 195505 h 617952"/>
                  <a:gd name="connsiteX34" fmla="*/ 177766 w 495643"/>
                  <a:gd name="connsiteY34" fmla="*/ 215330 h 617952"/>
                  <a:gd name="connsiteX35" fmla="*/ 231217 w 495643"/>
                  <a:gd name="connsiteY35" fmla="*/ 233586 h 617952"/>
                  <a:gd name="connsiteX36" fmla="*/ 320617 w 495643"/>
                  <a:gd name="connsiteY36" fmla="*/ 256704 h 617952"/>
                  <a:gd name="connsiteX37" fmla="*/ 366226 w 495643"/>
                  <a:gd name="connsiteY37" fmla="*/ 268750 h 617952"/>
                  <a:gd name="connsiteX38" fmla="*/ 424351 w 495643"/>
                  <a:gd name="connsiteY38" fmla="*/ 296385 h 617952"/>
                  <a:gd name="connsiteX39" fmla="*/ 474195 w 495643"/>
                  <a:gd name="connsiteY39" fmla="*/ 347233 h 617952"/>
                  <a:gd name="connsiteX40" fmla="*/ 495149 w 495643"/>
                  <a:gd name="connsiteY40" fmla="*/ 428727 h 617952"/>
                  <a:gd name="connsiteX41" fmla="*/ 479496 w 495643"/>
                  <a:gd name="connsiteY41" fmla="*/ 504011 h 617952"/>
                  <a:gd name="connsiteX42" fmla="*/ 432852 w 495643"/>
                  <a:gd name="connsiteY42" fmla="*/ 563987 h 617952"/>
                  <a:gd name="connsiteX43" fmla="*/ 356250 w 495643"/>
                  <a:gd name="connsiteY43" fmla="*/ 603322 h 617952"/>
                  <a:gd name="connsiteX44" fmla="*/ 250289 w 495643"/>
                  <a:gd name="connsiteY44" fmla="*/ 617312 h 617952"/>
                  <a:gd name="connsiteX45" fmla="*/ 155745 w 495643"/>
                  <a:gd name="connsiteY45" fmla="*/ 605267 h 617952"/>
                  <a:gd name="connsiteX46" fmla="*/ 74910 w 495643"/>
                  <a:gd name="connsiteY46" fmla="*/ 567625 h 617952"/>
                  <a:gd name="connsiteX47" fmla="*/ 19325 w 495643"/>
                  <a:gd name="connsiteY47" fmla="*/ 502160 h 617952"/>
                  <a:gd name="connsiteX48" fmla="*/ -468 w 495643"/>
                  <a:gd name="connsiteY48" fmla="*/ 407836 h 617952"/>
                  <a:gd name="connsiteX49" fmla="*/ 125193 w 495643"/>
                  <a:gd name="connsiteY49" fmla="*/ 407836 h 617952"/>
                  <a:gd name="connsiteX50" fmla="*/ 135889 w 495643"/>
                  <a:gd name="connsiteY50" fmla="*/ 458213 h 61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95643" h="617952">
                    <a:moveTo>
                      <a:pt x="135889" y="458213"/>
                    </a:moveTo>
                    <a:cubicBezTo>
                      <a:pt x="142947" y="472047"/>
                      <a:pt x="152389" y="483214"/>
                      <a:pt x="164246" y="491808"/>
                    </a:cubicBezTo>
                    <a:cubicBezTo>
                      <a:pt x="176072" y="500309"/>
                      <a:pt x="189874" y="506677"/>
                      <a:pt x="205777" y="510755"/>
                    </a:cubicBezTo>
                    <a:cubicBezTo>
                      <a:pt x="221775" y="514927"/>
                      <a:pt x="238212" y="516966"/>
                      <a:pt x="255151" y="516966"/>
                    </a:cubicBezTo>
                    <a:cubicBezTo>
                      <a:pt x="266632" y="516966"/>
                      <a:pt x="279022" y="516087"/>
                      <a:pt x="292197" y="514111"/>
                    </a:cubicBezTo>
                    <a:cubicBezTo>
                      <a:pt x="305340" y="512166"/>
                      <a:pt x="317637" y="508465"/>
                      <a:pt x="329211" y="502976"/>
                    </a:cubicBezTo>
                    <a:cubicBezTo>
                      <a:pt x="340692" y="497455"/>
                      <a:pt x="350416" y="489864"/>
                      <a:pt x="358007" y="480202"/>
                    </a:cubicBezTo>
                    <a:cubicBezTo>
                      <a:pt x="365692" y="470541"/>
                      <a:pt x="369488" y="458307"/>
                      <a:pt x="369488" y="443345"/>
                    </a:cubicBezTo>
                    <a:cubicBezTo>
                      <a:pt x="369488" y="427410"/>
                      <a:pt x="364469" y="414455"/>
                      <a:pt x="354306" y="404542"/>
                    </a:cubicBezTo>
                    <a:cubicBezTo>
                      <a:pt x="344143" y="394630"/>
                      <a:pt x="330780" y="386380"/>
                      <a:pt x="314280" y="379730"/>
                    </a:cubicBezTo>
                    <a:cubicBezTo>
                      <a:pt x="297937" y="373111"/>
                      <a:pt x="279179" y="367340"/>
                      <a:pt x="258445" y="362383"/>
                    </a:cubicBezTo>
                    <a:cubicBezTo>
                      <a:pt x="237491" y="357427"/>
                      <a:pt x="216380" y="351938"/>
                      <a:pt x="194987" y="345821"/>
                    </a:cubicBezTo>
                    <a:cubicBezTo>
                      <a:pt x="172998" y="340332"/>
                      <a:pt x="151605" y="333588"/>
                      <a:pt x="130682" y="325526"/>
                    </a:cubicBezTo>
                    <a:cubicBezTo>
                      <a:pt x="109916" y="317559"/>
                      <a:pt x="91158" y="307207"/>
                      <a:pt x="74753" y="294534"/>
                    </a:cubicBezTo>
                    <a:cubicBezTo>
                      <a:pt x="58222" y="281862"/>
                      <a:pt x="44953" y="265989"/>
                      <a:pt x="34727" y="247043"/>
                    </a:cubicBezTo>
                    <a:cubicBezTo>
                      <a:pt x="24658" y="228002"/>
                      <a:pt x="19514" y="204978"/>
                      <a:pt x="19514" y="177939"/>
                    </a:cubicBezTo>
                    <a:cubicBezTo>
                      <a:pt x="19514" y="147574"/>
                      <a:pt x="26069" y="121351"/>
                      <a:pt x="38868" y="99017"/>
                    </a:cubicBezTo>
                    <a:cubicBezTo>
                      <a:pt x="51854" y="76714"/>
                      <a:pt x="68730" y="58112"/>
                      <a:pt x="89590" y="43119"/>
                    </a:cubicBezTo>
                    <a:cubicBezTo>
                      <a:pt x="110419" y="28250"/>
                      <a:pt x="134039" y="17271"/>
                      <a:pt x="160451" y="10088"/>
                    </a:cubicBezTo>
                    <a:cubicBezTo>
                      <a:pt x="186768" y="2905"/>
                      <a:pt x="213181" y="-640"/>
                      <a:pt x="239530" y="-640"/>
                    </a:cubicBezTo>
                    <a:cubicBezTo>
                      <a:pt x="270270" y="-640"/>
                      <a:pt x="299788" y="2810"/>
                      <a:pt x="328145" y="9743"/>
                    </a:cubicBezTo>
                    <a:cubicBezTo>
                      <a:pt x="356344" y="16550"/>
                      <a:pt x="381502" y="27811"/>
                      <a:pt x="403428" y="43213"/>
                    </a:cubicBezTo>
                    <a:cubicBezTo>
                      <a:pt x="425417" y="58709"/>
                      <a:pt x="442921" y="78377"/>
                      <a:pt x="455813" y="102404"/>
                    </a:cubicBezTo>
                    <a:cubicBezTo>
                      <a:pt x="468643" y="126401"/>
                      <a:pt x="475167" y="155542"/>
                      <a:pt x="475167" y="189733"/>
                    </a:cubicBezTo>
                    <a:lnTo>
                      <a:pt x="349538" y="189733"/>
                    </a:lnTo>
                    <a:cubicBezTo>
                      <a:pt x="348377" y="172010"/>
                      <a:pt x="344676" y="157393"/>
                      <a:pt x="338496" y="145881"/>
                    </a:cubicBezTo>
                    <a:cubicBezTo>
                      <a:pt x="332223" y="134274"/>
                      <a:pt x="323816" y="125240"/>
                      <a:pt x="313464" y="118528"/>
                    </a:cubicBezTo>
                    <a:cubicBezTo>
                      <a:pt x="302956" y="111972"/>
                      <a:pt x="291130" y="107266"/>
                      <a:pt x="277705" y="104506"/>
                    </a:cubicBezTo>
                    <a:cubicBezTo>
                      <a:pt x="264248" y="101777"/>
                      <a:pt x="249693" y="100366"/>
                      <a:pt x="233790" y="100366"/>
                    </a:cubicBezTo>
                    <a:cubicBezTo>
                      <a:pt x="223438" y="100366"/>
                      <a:pt x="213024" y="101495"/>
                      <a:pt x="202672" y="103628"/>
                    </a:cubicBezTo>
                    <a:cubicBezTo>
                      <a:pt x="192258" y="105949"/>
                      <a:pt x="182785" y="109745"/>
                      <a:pt x="174315" y="115234"/>
                    </a:cubicBezTo>
                    <a:cubicBezTo>
                      <a:pt x="165846" y="120817"/>
                      <a:pt x="158851" y="127624"/>
                      <a:pt x="153393" y="135968"/>
                    </a:cubicBezTo>
                    <a:cubicBezTo>
                      <a:pt x="147998" y="144187"/>
                      <a:pt x="145143" y="154758"/>
                      <a:pt x="145143" y="167399"/>
                    </a:cubicBezTo>
                    <a:cubicBezTo>
                      <a:pt x="145143" y="178911"/>
                      <a:pt x="147370" y="188322"/>
                      <a:pt x="151793" y="195505"/>
                    </a:cubicBezTo>
                    <a:cubicBezTo>
                      <a:pt x="156122" y="202657"/>
                      <a:pt x="164873" y="209307"/>
                      <a:pt x="177766" y="215330"/>
                    </a:cubicBezTo>
                    <a:cubicBezTo>
                      <a:pt x="190564" y="221352"/>
                      <a:pt x="208413" y="227469"/>
                      <a:pt x="231217" y="233586"/>
                    </a:cubicBezTo>
                    <a:cubicBezTo>
                      <a:pt x="254022" y="239609"/>
                      <a:pt x="283790" y="247325"/>
                      <a:pt x="320617" y="256704"/>
                    </a:cubicBezTo>
                    <a:cubicBezTo>
                      <a:pt x="331595" y="258931"/>
                      <a:pt x="346777" y="262915"/>
                      <a:pt x="366226" y="268750"/>
                    </a:cubicBezTo>
                    <a:cubicBezTo>
                      <a:pt x="385737" y="274521"/>
                      <a:pt x="405091" y="283712"/>
                      <a:pt x="424351" y="296385"/>
                    </a:cubicBezTo>
                    <a:cubicBezTo>
                      <a:pt x="443548" y="309152"/>
                      <a:pt x="460142" y="326059"/>
                      <a:pt x="474195" y="347233"/>
                    </a:cubicBezTo>
                    <a:cubicBezTo>
                      <a:pt x="488153" y="368500"/>
                      <a:pt x="495149" y="395696"/>
                      <a:pt x="495149" y="428727"/>
                    </a:cubicBezTo>
                    <a:cubicBezTo>
                      <a:pt x="495149" y="455735"/>
                      <a:pt x="489910" y="480892"/>
                      <a:pt x="479496" y="504011"/>
                    </a:cubicBezTo>
                    <a:cubicBezTo>
                      <a:pt x="468988" y="527223"/>
                      <a:pt x="453523" y="547173"/>
                      <a:pt x="432852" y="563987"/>
                    </a:cubicBezTo>
                    <a:cubicBezTo>
                      <a:pt x="412243" y="580831"/>
                      <a:pt x="386709" y="593943"/>
                      <a:pt x="356250" y="603322"/>
                    </a:cubicBezTo>
                    <a:cubicBezTo>
                      <a:pt x="325666" y="612639"/>
                      <a:pt x="290314" y="617312"/>
                      <a:pt x="250289" y="617312"/>
                    </a:cubicBezTo>
                    <a:cubicBezTo>
                      <a:pt x="217886" y="617312"/>
                      <a:pt x="186329" y="613329"/>
                      <a:pt x="155745" y="605267"/>
                    </a:cubicBezTo>
                    <a:cubicBezTo>
                      <a:pt x="125381" y="597300"/>
                      <a:pt x="98342" y="584721"/>
                      <a:pt x="74910" y="567625"/>
                    </a:cubicBezTo>
                    <a:cubicBezTo>
                      <a:pt x="51666" y="550436"/>
                      <a:pt x="33127" y="528666"/>
                      <a:pt x="19325" y="502160"/>
                    </a:cubicBezTo>
                    <a:cubicBezTo>
                      <a:pt x="5555" y="475685"/>
                      <a:pt x="-970" y="444223"/>
                      <a:pt x="-468" y="407836"/>
                    </a:cubicBezTo>
                    <a:lnTo>
                      <a:pt x="125193" y="407836"/>
                    </a:lnTo>
                    <a:cubicBezTo>
                      <a:pt x="125193" y="427661"/>
                      <a:pt x="128737" y="444505"/>
                      <a:pt x="135889" y="458213"/>
                    </a:cubicBezTo>
                    <a:close/>
                  </a:path>
                </a:pathLst>
              </a:custGeom>
              <a:solidFill>
                <a:srgbClr val="FFFFFF"/>
              </a:solidFill>
              <a:ln w="3135" cap="flat">
                <a:noFill/>
                <a:prstDash val="solid"/>
                <a:miter/>
              </a:ln>
            </p:spPr>
            <p:txBody>
              <a:bodyPr rtlCol="0" anchor="ctr"/>
              <a:lstStyle/>
              <a:p>
                <a:endParaRPr lang="de-DE"/>
              </a:p>
            </p:txBody>
          </p:sp>
          <p:sp>
            <p:nvSpPr>
              <p:cNvPr id="73" name="Freihandform: Form 72">
                <a:extLst>
                  <a:ext uri="{FF2B5EF4-FFF2-40B4-BE49-F238E27FC236}">
                    <a16:creationId xmlns:a16="http://schemas.microsoft.com/office/drawing/2014/main" id="{42ED97A0-61D0-4C0E-A802-24F67E2135E3}"/>
                  </a:ext>
                </a:extLst>
              </p:cNvPr>
              <p:cNvSpPr/>
              <p:nvPr/>
            </p:nvSpPr>
            <p:spPr>
              <a:xfrm>
                <a:off x="8061424" y="4287689"/>
                <a:ext cx="577173" cy="589721"/>
              </a:xfrm>
              <a:custGeom>
                <a:avLst/>
                <a:gdLst>
                  <a:gd name="connsiteX0" fmla="*/ 355879 w 577173"/>
                  <a:gd name="connsiteY0" fmla="*/ -640 h 589721"/>
                  <a:gd name="connsiteX1" fmla="*/ 576679 w 577173"/>
                  <a:gd name="connsiteY1" fmla="*/ 589081 h 589721"/>
                  <a:gd name="connsiteX2" fmla="*/ 441796 w 577173"/>
                  <a:gd name="connsiteY2" fmla="*/ 589081 h 589721"/>
                  <a:gd name="connsiteX3" fmla="*/ 397159 w 577173"/>
                  <a:gd name="connsiteY3" fmla="*/ 457680 h 589721"/>
                  <a:gd name="connsiteX4" fmla="*/ 176359 w 577173"/>
                  <a:gd name="connsiteY4" fmla="*/ 457680 h 589721"/>
                  <a:gd name="connsiteX5" fmla="*/ 130122 w 577173"/>
                  <a:gd name="connsiteY5" fmla="*/ 589081 h 589721"/>
                  <a:gd name="connsiteX6" fmla="*/ -495 w 577173"/>
                  <a:gd name="connsiteY6" fmla="*/ 589081 h 589721"/>
                  <a:gd name="connsiteX7" fmla="*/ 222753 w 577173"/>
                  <a:gd name="connsiteY7" fmla="*/ -640 h 589721"/>
                  <a:gd name="connsiteX8" fmla="*/ 355879 w 577173"/>
                  <a:gd name="connsiteY8" fmla="*/ -640 h 589721"/>
                  <a:gd name="connsiteX9" fmla="*/ 363313 w 577173"/>
                  <a:gd name="connsiteY9" fmla="*/ 360941 h 589721"/>
                  <a:gd name="connsiteX10" fmla="*/ 288908 w 577173"/>
                  <a:gd name="connsiteY10" fmla="*/ 144689 h 589721"/>
                  <a:gd name="connsiteX11" fmla="*/ 287245 w 577173"/>
                  <a:gd name="connsiteY11" fmla="*/ 144689 h 589721"/>
                  <a:gd name="connsiteX12" fmla="*/ 210267 w 577173"/>
                  <a:gd name="connsiteY12" fmla="*/ 360941 h 589721"/>
                  <a:gd name="connsiteX13" fmla="*/ 363313 w 577173"/>
                  <a:gd name="connsiteY13" fmla="*/ 360941 h 58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7173" h="589721">
                    <a:moveTo>
                      <a:pt x="355879" y="-640"/>
                    </a:moveTo>
                    <a:lnTo>
                      <a:pt x="576679" y="589081"/>
                    </a:lnTo>
                    <a:lnTo>
                      <a:pt x="441796" y="589081"/>
                    </a:lnTo>
                    <a:lnTo>
                      <a:pt x="397159" y="457680"/>
                    </a:lnTo>
                    <a:lnTo>
                      <a:pt x="176359" y="457680"/>
                    </a:lnTo>
                    <a:lnTo>
                      <a:pt x="130122" y="589081"/>
                    </a:lnTo>
                    <a:lnTo>
                      <a:pt x="-495" y="589081"/>
                    </a:lnTo>
                    <a:lnTo>
                      <a:pt x="222753" y="-640"/>
                    </a:lnTo>
                    <a:lnTo>
                      <a:pt x="355879" y="-640"/>
                    </a:lnTo>
                    <a:close/>
                    <a:moveTo>
                      <a:pt x="363313" y="360941"/>
                    </a:moveTo>
                    <a:lnTo>
                      <a:pt x="288908" y="144689"/>
                    </a:lnTo>
                    <a:lnTo>
                      <a:pt x="287245" y="144689"/>
                    </a:lnTo>
                    <a:lnTo>
                      <a:pt x="210267" y="360941"/>
                    </a:lnTo>
                    <a:lnTo>
                      <a:pt x="363313" y="360941"/>
                    </a:lnTo>
                    <a:close/>
                  </a:path>
                </a:pathLst>
              </a:custGeom>
              <a:solidFill>
                <a:srgbClr val="FFFFFF"/>
              </a:solidFill>
              <a:ln w="3135" cap="flat">
                <a:noFill/>
                <a:prstDash val="solid"/>
                <a:miter/>
              </a:ln>
            </p:spPr>
            <p:txBody>
              <a:bodyPr rtlCol="0" anchor="ctr"/>
              <a:lstStyle/>
              <a:p>
                <a:endParaRPr lang="de-DE"/>
              </a:p>
            </p:txBody>
          </p:sp>
          <p:sp>
            <p:nvSpPr>
              <p:cNvPr id="74" name="Freihandform: Form 73">
                <a:extLst>
                  <a:ext uri="{FF2B5EF4-FFF2-40B4-BE49-F238E27FC236}">
                    <a16:creationId xmlns:a16="http://schemas.microsoft.com/office/drawing/2014/main" id="{CFAB8445-1407-425B-BDF1-E6BE1AA1D149}"/>
                  </a:ext>
                </a:extLst>
              </p:cNvPr>
              <p:cNvSpPr/>
              <p:nvPr/>
            </p:nvSpPr>
            <p:spPr>
              <a:xfrm>
                <a:off x="5068903" y="4287689"/>
                <a:ext cx="495616" cy="589721"/>
              </a:xfrm>
              <a:custGeom>
                <a:avLst/>
                <a:gdLst>
                  <a:gd name="connsiteX0" fmla="*/ 277834 w 495616"/>
                  <a:gd name="connsiteY0" fmla="*/ -640 h 589721"/>
                  <a:gd name="connsiteX1" fmla="*/ 354843 w 495616"/>
                  <a:gd name="connsiteY1" fmla="*/ 6794 h 589721"/>
                  <a:gd name="connsiteX2" fmla="*/ 414569 w 495616"/>
                  <a:gd name="connsiteY2" fmla="*/ 31136 h 589721"/>
                  <a:gd name="connsiteX3" fmla="*/ 453120 w 495616"/>
                  <a:gd name="connsiteY3" fmla="*/ 76087 h 589721"/>
                  <a:gd name="connsiteX4" fmla="*/ 466765 w 495616"/>
                  <a:gd name="connsiteY4" fmla="*/ 145473 h 589721"/>
                  <a:gd name="connsiteX5" fmla="*/ 446470 w 495616"/>
                  <a:gd name="connsiteY5" fmla="*/ 219721 h 589721"/>
                  <a:gd name="connsiteX6" fmla="*/ 386369 w 495616"/>
                  <a:gd name="connsiteY6" fmla="*/ 268467 h 589721"/>
                  <a:gd name="connsiteX7" fmla="*/ 468177 w 495616"/>
                  <a:gd name="connsiteY7" fmla="*/ 323424 h 589721"/>
                  <a:gd name="connsiteX8" fmla="*/ 495122 w 495616"/>
                  <a:gd name="connsiteY8" fmla="*/ 418030 h 589721"/>
                  <a:gd name="connsiteX9" fmla="*/ 477744 w 495616"/>
                  <a:gd name="connsiteY9" fmla="*/ 495290 h 589721"/>
                  <a:gd name="connsiteX10" fmla="*/ 430943 w 495616"/>
                  <a:gd name="connsiteY10" fmla="*/ 548554 h 589721"/>
                  <a:gd name="connsiteX11" fmla="*/ 363784 w 495616"/>
                  <a:gd name="connsiteY11" fmla="*/ 579075 h 589721"/>
                  <a:gd name="connsiteX12" fmla="*/ 286242 w 495616"/>
                  <a:gd name="connsiteY12" fmla="*/ 589081 h 589721"/>
                  <a:gd name="connsiteX13" fmla="*/ -495 w 495616"/>
                  <a:gd name="connsiteY13" fmla="*/ 589081 h 589721"/>
                  <a:gd name="connsiteX14" fmla="*/ -495 w 495616"/>
                  <a:gd name="connsiteY14" fmla="*/ -640 h 589721"/>
                  <a:gd name="connsiteX15" fmla="*/ 277834 w 495616"/>
                  <a:gd name="connsiteY15" fmla="*/ -640 h 589721"/>
                  <a:gd name="connsiteX16" fmla="*/ 277834 w 495616"/>
                  <a:gd name="connsiteY16" fmla="*/ -640 h 589721"/>
                  <a:gd name="connsiteX17" fmla="*/ 261241 w 495616"/>
                  <a:gd name="connsiteY17" fmla="*/ 237852 h 589721"/>
                  <a:gd name="connsiteX18" fmla="*/ 318425 w 495616"/>
                  <a:gd name="connsiteY18" fmla="*/ 221415 h 589721"/>
                  <a:gd name="connsiteX19" fmla="*/ 340728 w 495616"/>
                  <a:gd name="connsiteY19" fmla="*/ 167870 h 589721"/>
                  <a:gd name="connsiteX20" fmla="*/ 333294 w 495616"/>
                  <a:gd name="connsiteY20" fmla="*/ 134055 h 589721"/>
                  <a:gd name="connsiteX21" fmla="*/ 313438 w 495616"/>
                  <a:gd name="connsiteY21" fmla="*/ 113446 h 589721"/>
                  <a:gd name="connsiteX22" fmla="*/ 284830 w 495616"/>
                  <a:gd name="connsiteY22" fmla="*/ 103157 h 589721"/>
                  <a:gd name="connsiteX23" fmla="*/ 251234 w 495616"/>
                  <a:gd name="connsiteY23" fmla="*/ 100240 h 589721"/>
                  <a:gd name="connsiteX24" fmla="*/ 129589 w 495616"/>
                  <a:gd name="connsiteY24" fmla="*/ 100240 h 589721"/>
                  <a:gd name="connsiteX25" fmla="*/ 129589 w 495616"/>
                  <a:gd name="connsiteY25" fmla="*/ 237852 h 589721"/>
                  <a:gd name="connsiteX26" fmla="*/ 261241 w 495616"/>
                  <a:gd name="connsiteY26" fmla="*/ 237852 h 589721"/>
                  <a:gd name="connsiteX27" fmla="*/ 268864 w 495616"/>
                  <a:gd name="connsiteY27" fmla="*/ 488107 h 589721"/>
                  <a:gd name="connsiteX28" fmla="*/ 305282 w 495616"/>
                  <a:gd name="connsiteY28" fmla="*/ 484406 h 589721"/>
                  <a:gd name="connsiteX29" fmla="*/ 335960 w 495616"/>
                  <a:gd name="connsiteY29" fmla="*/ 472110 h 589721"/>
                  <a:gd name="connsiteX30" fmla="*/ 357133 w 495616"/>
                  <a:gd name="connsiteY30" fmla="*/ 448489 h 589721"/>
                  <a:gd name="connsiteX31" fmla="*/ 365038 w 495616"/>
                  <a:gd name="connsiteY31" fmla="*/ 410502 h 589721"/>
                  <a:gd name="connsiteX32" fmla="*/ 339316 w 495616"/>
                  <a:gd name="connsiteY32" fmla="*/ 345727 h 589721"/>
                  <a:gd name="connsiteX33" fmla="*/ 271342 w 495616"/>
                  <a:gd name="connsiteY33" fmla="*/ 326341 h 589721"/>
                  <a:gd name="connsiteX34" fmla="*/ 129589 w 495616"/>
                  <a:gd name="connsiteY34" fmla="*/ 326341 h 589721"/>
                  <a:gd name="connsiteX35" fmla="*/ 129589 w 495616"/>
                  <a:gd name="connsiteY35" fmla="*/ 488107 h 589721"/>
                  <a:gd name="connsiteX36" fmla="*/ 268864 w 495616"/>
                  <a:gd name="connsiteY36" fmla="*/ 488107 h 58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5616" h="589721">
                    <a:moveTo>
                      <a:pt x="277834" y="-640"/>
                    </a:moveTo>
                    <a:cubicBezTo>
                      <a:pt x="306003" y="-640"/>
                      <a:pt x="331694" y="1838"/>
                      <a:pt x="354843" y="6794"/>
                    </a:cubicBezTo>
                    <a:cubicBezTo>
                      <a:pt x="378056" y="11751"/>
                      <a:pt x="397975" y="19906"/>
                      <a:pt x="414569" y="31136"/>
                    </a:cubicBezTo>
                    <a:cubicBezTo>
                      <a:pt x="431131" y="42460"/>
                      <a:pt x="443991" y="57422"/>
                      <a:pt x="453120" y="76087"/>
                    </a:cubicBezTo>
                    <a:cubicBezTo>
                      <a:pt x="462154" y="94845"/>
                      <a:pt x="466765" y="117963"/>
                      <a:pt x="466765" y="145473"/>
                    </a:cubicBezTo>
                    <a:cubicBezTo>
                      <a:pt x="466765" y="175210"/>
                      <a:pt x="460021" y="199897"/>
                      <a:pt x="446470" y="219721"/>
                    </a:cubicBezTo>
                    <a:cubicBezTo>
                      <a:pt x="432888" y="239640"/>
                      <a:pt x="412874" y="255826"/>
                      <a:pt x="386369" y="268467"/>
                    </a:cubicBezTo>
                    <a:cubicBezTo>
                      <a:pt x="422881" y="278913"/>
                      <a:pt x="450172" y="297232"/>
                      <a:pt x="468177" y="323424"/>
                    </a:cubicBezTo>
                    <a:cubicBezTo>
                      <a:pt x="486151" y="349617"/>
                      <a:pt x="495122" y="381142"/>
                      <a:pt x="495122" y="418030"/>
                    </a:cubicBezTo>
                    <a:cubicBezTo>
                      <a:pt x="495122" y="447768"/>
                      <a:pt x="489350" y="473521"/>
                      <a:pt x="477744" y="495290"/>
                    </a:cubicBezTo>
                    <a:cubicBezTo>
                      <a:pt x="466138" y="517060"/>
                      <a:pt x="450453" y="534752"/>
                      <a:pt x="430943" y="548554"/>
                    </a:cubicBezTo>
                    <a:cubicBezTo>
                      <a:pt x="411275" y="562355"/>
                      <a:pt x="388847" y="572550"/>
                      <a:pt x="363784" y="579075"/>
                    </a:cubicBezTo>
                    <a:cubicBezTo>
                      <a:pt x="338626" y="585819"/>
                      <a:pt x="312842" y="589081"/>
                      <a:pt x="286242" y="589081"/>
                    </a:cubicBezTo>
                    <a:lnTo>
                      <a:pt x="-495" y="589081"/>
                    </a:lnTo>
                    <a:lnTo>
                      <a:pt x="-495" y="-640"/>
                    </a:lnTo>
                    <a:lnTo>
                      <a:pt x="277834" y="-640"/>
                    </a:lnTo>
                    <a:lnTo>
                      <a:pt x="277834" y="-640"/>
                    </a:lnTo>
                    <a:close/>
                    <a:moveTo>
                      <a:pt x="261241" y="237852"/>
                    </a:moveTo>
                    <a:cubicBezTo>
                      <a:pt x="284391" y="237852"/>
                      <a:pt x="303431" y="232363"/>
                      <a:pt x="318425" y="221415"/>
                    </a:cubicBezTo>
                    <a:cubicBezTo>
                      <a:pt x="333294" y="210342"/>
                      <a:pt x="340728" y="192557"/>
                      <a:pt x="340728" y="167870"/>
                    </a:cubicBezTo>
                    <a:cubicBezTo>
                      <a:pt x="340728" y="154131"/>
                      <a:pt x="338250" y="142806"/>
                      <a:pt x="333294" y="134055"/>
                    </a:cubicBezTo>
                    <a:cubicBezTo>
                      <a:pt x="328338" y="125303"/>
                      <a:pt x="321687" y="118402"/>
                      <a:pt x="313438" y="113446"/>
                    </a:cubicBezTo>
                    <a:cubicBezTo>
                      <a:pt x="305125" y="108584"/>
                      <a:pt x="295558" y="105133"/>
                      <a:pt x="284830" y="103157"/>
                    </a:cubicBezTo>
                    <a:cubicBezTo>
                      <a:pt x="274008" y="101212"/>
                      <a:pt x="262840" y="100240"/>
                      <a:pt x="251234" y="100240"/>
                    </a:cubicBezTo>
                    <a:lnTo>
                      <a:pt x="129589" y="100240"/>
                    </a:lnTo>
                    <a:lnTo>
                      <a:pt x="129589" y="237852"/>
                    </a:lnTo>
                    <a:lnTo>
                      <a:pt x="261241" y="237852"/>
                    </a:lnTo>
                    <a:close/>
                    <a:moveTo>
                      <a:pt x="268864" y="488107"/>
                    </a:moveTo>
                    <a:cubicBezTo>
                      <a:pt x="281536" y="488107"/>
                      <a:pt x="293676" y="486884"/>
                      <a:pt x="305282" y="484406"/>
                    </a:cubicBezTo>
                    <a:cubicBezTo>
                      <a:pt x="316919" y="481928"/>
                      <a:pt x="327177" y="477756"/>
                      <a:pt x="335960" y="472110"/>
                    </a:cubicBezTo>
                    <a:cubicBezTo>
                      <a:pt x="344806" y="466275"/>
                      <a:pt x="351832" y="458370"/>
                      <a:pt x="357133" y="448489"/>
                    </a:cubicBezTo>
                    <a:cubicBezTo>
                      <a:pt x="362372" y="438640"/>
                      <a:pt x="365038" y="425998"/>
                      <a:pt x="365038" y="410502"/>
                    </a:cubicBezTo>
                    <a:cubicBezTo>
                      <a:pt x="365038" y="380232"/>
                      <a:pt x="356412" y="358651"/>
                      <a:pt x="339316" y="345727"/>
                    </a:cubicBezTo>
                    <a:cubicBezTo>
                      <a:pt x="322127" y="332804"/>
                      <a:pt x="299448" y="326341"/>
                      <a:pt x="271342" y="326341"/>
                    </a:cubicBezTo>
                    <a:lnTo>
                      <a:pt x="129589" y="326341"/>
                    </a:lnTo>
                    <a:lnTo>
                      <a:pt x="129589" y="488107"/>
                    </a:lnTo>
                    <a:lnTo>
                      <a:pt x="268864" y="488107"/>
                    </a:lnTo>
                    <a:close/>
                  </a:path>
                </a:pathLst>
              </a:custGeom>
              <a:solidFill>
                <a:srgbClr val="FFFFFF"/>
              </a:solidFill>
              <a:ln w="3135" cap="flat">
                <a:noFill/>
                <a:prstDash val="solid"/>
                <a:miter/>
              </a:ln>
            </p:spPr>
            <p:txBody>
              <a:bodyPr rtlCol="0" anchor="ctr"/>
              <a:lstStyle/>
              <a:p>
                <a:endParaRPr lang="de-DE"/>
              </a:p>
            </p:txBody>
          </p:sp>
          <p:sp>
            <p:nvSpPr>
              <p:cNvPr id="75" name="Freihandform: Form 74">
                <a:extLst>
                  <a:ext uri="{FF2B5EF4-FFF2-40B4-BE49-F238E27FC236}">
                    <a16:creationId xmlns:a16="http://schemas.microsoft.com/office/drawing/2014/main" id="{7FDDA23A-A6E2-447A-BA7A-EFABC6CCB9CA}"/>
                  </a:ext>
                </a:extLst>
              </p:cNvPr>
              <p:cNvSpPr/>
              <p:nvPr/>
            </p:nvSpPr>
            <p:spPr>
              <a:xfrm>
                <a:off x="5586477" y="4287689"/>
                <a:ext cx="567763" cy="589721"/>
              </a:xfrm>
              <a:custGeom>
                <a:avLst/>
                <a:gdLst>
                  <a:gd name="connsiteX0" fmla="*/ -495 w 567763"/>
                  <a:gd name="connsiteY0" fmla="*/ -640 h 589721"/>
                  <a:gd name="connsiteX1" fmla="*/ 145587 w 567763"/>
                  <a:gd name="connsiteY1" fmla="*/ -640 h 589721"/>
                  <a:gd name="connsiteX2" fmla="*/ 284202 w 567763"/>
                  <a:gd name="connsiteY2" fmla="*/ 232268 h 589721"/>
                  <a:gd name="connsiteX3" fmla="*/ 422034 w 567763"/>
                  <a:gd name="connsiteY3" fmla="*/ -640 h 589721"/>
                  <a:gd name="connsiteX4" fmla="*/ 567268 w 567763"/>
                  <a:gd name="connsiteY4" fmla="*/ -640 h 589721"/>
                  <a:gd name="connsiteX5" fmla="*/ 347410 w 567763"/>
                  <a:gd name="connsiteY5" fmla="*/ 362729 h 589721"/>
                  <a:gd name="connsiteX6" fmla="*/ 347410 w 567763"/>
                  <a:gd name="connsiteY6" fmla="*/ 589081 h 589721"/>
                  <a:gd name="connsiteX7" fmla="*/ 216855 w 567763"/>
                  <a:gd name="connsiteY7" fmla="*/ 589081 h 589721"/>
                  <a:gd name="connsiteX8" fmla="*/ 216855 w 567763"/>
                  <a:gd name="connsiteY8" fmla="*/ 359435 h 589721"/>
                  <a:gd name="connsiteX9" fmla="*/ -495 w 567763"/>
                  <a:gd name="connsiteY9" fmla="*/ -640 h 58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763" h="589721">
                    <a:moveTo>
                      <a:pt x="-495" y="-640"/>
                    </a:moveTo>
                    <a:lnTo>
                      <a:pt x="145587" y="-640"/>
                    </a:lnTo>
                    <a:lnTo>
                      <a:pt x="284202" y="232268"/>
                    </a:lnTo>
                    <a:lnTo>
                      <a:pt x="422034" y="-640"/>
                    </a:lnTo>
                    <a:lnTo>
                      <a:pt x="567268" y="-640"/>
                    </a:lnTo>
                    <a:lnTo>
                      <a:pt x="347410" y="362729"/>
                    </a:lnTo>
                    <a:lnTo>
                      <a:pt x="347410" y="589081"/>
                    </a:lnTo>
                    <a:lnTo>
                      <a:pt x="216855" y="589081"/>
                    </a:lnTo>
                    <a:lnTo>
                      <a:pt x="216855" y="359435"/>
                    </a:lnTo>
                    <a:lnTo>
                      <a:pt x="-495" y="-640"/>
                    </a:lnTo>
                    <a:close/>
                  </a:path>
                </a:pathLst>
              </a:custGeom>
              <a:solidFill>
                <a:srgbClr val="FFFFFF"/>
              </a:solidFill>
              <a:ln w="3135" cap="flat">
                <a:noFill/>
                <a:prstDash val="solid"/>
                <a:miter/>
              </a:ln>
            </p:spPr>
            <p:txBody>
              <a:bodyPr rtlCol="0" anchor="ctr"/>
              <a:lstStyle/>
              <a:p>
                <a:endParaRPr lang="de-DE"/>
              </a:p>
            </p:txBody>
          </p:sp>
          <p:sp>
            <p:nvSpPr>
              <p:cNvPr id="76" name="Freihandform: Form 75">
                <a:extLst>
                  <a:ext uri="{FF2B5EF4-FFF2-40B4-BE49-F238E27FC236}">
                    <a16:creationId xmlns:a16="http://schemas.microsoft.com/office/drawing/2014/main" id="{4FC1E6A4-0FEB-4971-AFCE-A844AF64D2C2}"/>
                  </a:ext>
                </a:extLst>
              </p:cNvPr>
              <p:cNvSpPr/>
              <p:nvPr/>
            </p:nvSpPr>
            <p:spPr>
              <a:xfrm>
                <a:off x="7240081" y="1762820"/>
                <a:ext cx="1885225" cy="1885241"/>
              </a:xfrm>
              <a:custGeom>
                <a:avLst/>
                <a:gdLst>
                  <a:gd name="connsiteX0" fmla="*/ 1884731 w 1885225"/>
                  <a:gd name="connsiteY0" fmla="*/ 941989 h 1885241"/>
                  <a:gd name="connsiteX1" fmla="*/ 942808 w 1885225"/>
                  <a:gd name="connsiteY1" fmla="*/ 1884601 h 1885241"/>
                  <a:gd name="connsiteX2" fmla="*/ -495 w 1885225"/>
                  <a:gd name="connsiteY2" fmla="*/ 943369 h 1885241"/>
                  <a:gd name="connsiteX3" fmla="*/ -495 w 1885225"/>
                  <a:gd name="connsiteY3" fmla="*/ 941989 h 1885241"/>
                  <a:gd name="connsiteX4" fmla="*/ 941427 w 1885225"/>
                  <a:gd name="connsiteY4" fmla="*/ -640 h 1885241"/>
                  <a:gd name="connsiteX5" fmla="*/ 1884731 w 1885225"/>
                  <a:gd name="connsiteY5" fmla="*/ 940608 h 1885241"/>
                  <a:gd name="connsiteX6" fmla="*/ 1884731 w 1885225"/>
                  <a:gd name="connsiteY6" fmla="*/ 941989 h 188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225" h="1885241">
                    <a:moveTo>
                      <a:pt x="1884731" y="941989"/>
                    </a:moveTo>
                    <a:cubicBezTo>
                      <a:pt x="1885075" y="1462104"/>
                      <a:pt x="1463394" y="1884131"/>
                      <a:pt x="942808" y="1884601"/>
                    </a:cubicBezTo>
                    <a:cubicBezTo>
                      <a:pt x="422284" y="1884978"/>
                      <a:pt x="-56" y="1463547"/>
                      <a:pt x="-495" y="943369"/>
                    </a:cubicBezTo>
                    <a:cubicBezTo>
                      <a:pt x="-495" y="942898"/>
                      <a:pt x="-495" y="942428"/>
                      <a:pt x="-495" y="941989"/>
                    </a:cubicBezTo>
                    <a:cubicBezTo>
                      <a:pt x="-809" y="421726"/>
                      <a:pt x="420904" y="-197"/>
                      <a:pt x="941427" y="-640"/>
                    </a:cubicBezTo>
                    <a:cubicBezTo>
                      <a:pt x="1462014" y="-1026"/>
                      <a:pt x="1884354" y="420402"/>
                      <a:pt x="1884731" y="940608"/>
                    </a:cubicBezTo>
                    <a:cubicBezTo>
                      <a:pt x="1884731" y="941079"/>
                      <a:pt x="1884731" y="941487"/>
                      <a:pt x="1884731" y="941989"/>
                    </a:cubicBezTo>
                    <a:close/>
                  </a:path>
                </a:pathLst>
              </a:custGeom>
              <a:solidFill>
                <a:srgbClr val="FFFFFF"/>
              </a:solidFill>
              <a:ln w="3135" cap="flat">
                <a:noFill/>
                <a:prstDash val="solid"/>
                <a:miter/>
              </a:ln>
            </p:spPr>
            <p:txBody>
              <a:bodyPr rtlCol="0" anchor="ctr"/>
              <a:lstStyle/>
              <a:p>
                <a:endParaRPr lang="de-DE"/>
              </a:p>
            </p:txBody>
          </p:sp>
          <p:sp>
            <p:nvSpPr>
              <p:cNvPr id="77" name="Freihandform: Form 76">
                <a:extLst>
                  <a:ext uri="{FF2B5EF4-FFF2-40B4-BE49-F238E27FC236}">
                    <a16:creationId xmlns:a16="http://schemas.microsoft.com/office/drawing/2014/main" id="{A7E1C8FD-8FCC-42B3-89EF-F7F53840A845}"/>
                  </a:ext>
                </a:extLst>
              </p:cNvPr>
              <p:cNvSpPr/>
              <p:nvPr/>
            </p:nvSpPr>
            <p:spPr>
              <a:xfrm>
                <a:off x="7142808" y="1671753"/>
                <a:ext cx="2067160" cy="2067151"/>
              </a:xfrm>
              <a:custGeom>
                <a:avLst/>
                <a:gdLst>
                  <a:gd name="connsiteX0" fmla="*/ 1031799 w 2067160"/>
                  <a:gd name="connsiteY0" fmla="*/ -640 h 2067151"/>
                  <a:gd name="connsiteX1" fmla="*/ 304779 w 2067160"/>
                  <a:gd name="connsiteY1" fmla="*/ 299048 h 2067151"/>
                  <a:gd name="connsiteX2" fmla="*/ -495 w 2067160"/>
                  <a:gd name="connsiteY2" fmla="*/ 1032931 h 2067151"/>
                  <a:gd name="connsiteX3" fmla="*/ 304779 w 2067160"/>
                  <a:gd name="connsiteY3" fmla="*/ 1761613 h 2067151"/>
                  <a:gd name="connsiteX4" fmla="*/ 1031799 w 2067160"/>
                  <a:gd name="connsiteY4" fmla="*/ 2066511 h 2067151"/>
                  <a:gd name="connsiteX5" fmla="*/ 1771805 w 2067160"/>
                  <a:gd name="connsiteY5" fmla="*/ 1759009 h 2067151"/>
                  <a:gd name="connsiteX6" fmla="*/ 2066666 w 2067160"/>
                  <a:gd name="connsiteY6" fmla="*/ 1032931 h 2067151"/>
                  <a:gd name="connsiteX7" fmla="*/ 1766566 w 2067160"/>
                  <a:gd name="connsiteY7" fmla="*/ 299048 h 2067151"/>
                  <a:gd name="connsiteX8" fmla="*/ 1031799 w 2067160"/>
                  <a:gd name="connsiteY8" fmla="*/ -640 h 2067151"/>
                  <a:gd name="connsiteX9" fmla="*/ 1034340 w 2067160"/>
                  <a:gd name="connsiteY9" fmla="*/ 185382 h 2067151"/>
                  <a:gd name="connsiteX10" fmla="*/ 1632091 w 2067160"/>
                  <a:gd name="connsiteY10" fmla="*/ 433423 h 2067151"/>
                  <a:gd name="connsiteX11" fmla="*/ 1880370 w 2067160"/>
                  <a:gd name="connsiteY11" fmla="*/ 1032931 h 2067151"/>
                  <a:gd name="connsiteX12" fmla="*/ 1637235 w 2067160"/>
                  <a:gd name="connsiteY12" fmla="*/ 1624691 h 2067151"/>
                  <a:gd name="connsiteX13" fmla="*/ 1034340 w 2067160"/>
                  <a:gd name="connsiteY13" fmla="*/ 1877863 h 2067151"/>
                  <a:gd name="connsiteX14" fmla="*/ 436714 w 2067160"/>
                  <a:gd name="connsiteY14" fmla="*/ 1627263 h 2067151"/>
                  <a:gd name="connsiteX15" fmla="*/ 185769 w 2067160"/>
                  <a:gd name="connsiteY15" fmla="*/ 1032931 h 2067151"/>
                  <a:gd name="connsiteX16" fmla="*/ 439318 w 2067160"/>
                  <a:gd name="connsiteY16" fmla="*/ 433429 h 2067151"/>
                  <a:gd name="connsiteX17" fmla="*/ 1034340 w 2067160"/>
                  <a:gd name="connsiteY17" fmla="*/ 185382 h 206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7160" h="2067151">
                    <a:moveTo>
                      <a:pt x="1031799" y="-640"/>
                    </a:moveTo>
                    <a:cubicBezTo>
                      <a:pt x="745470" y="-640"/>
                      <a:pt x="503151" y="99267"/>
                      <a:pt x="304779" y="299048"/>
                    </a:cubicBezTo>
                    <a:cubicBezTo>
                      <a:pt x="101263" y="505786"/>
                      <a:pt x="-495" y="750410"/>
                      <a:pt x="-495" y="1032931"/>
                    </a:cubicBezTo>
                    <a:cubicBezTo>
                      <a:pt x="-495" y="1315432"/>
                      <a:pt x="101263" y="1558379"/>
                      <a:pt x="304779" y="1761613"/>
                    </a:cubicBezTo>
                    <a:cubicBezTo>
                      <a:pt x="508233" y="1964878"/>
                      <a:pt x="750615" y="2066511"/>
                      <a:pt x="1031799" y="2066511"/>
                    </a:cubicBezTo>
                    <a:cubicBezTo>
                      <a:pt x="1316370" y="2066511"/>
                      <a:pt x="1562987" y="1964031"/>
                      <a:pt x="1771805" y="1759009"/>
                    </a:cubicBezTo>
                    <a:cubicBezTo>
                      <a:pt x="1968358" y="1564370"/>
                      <a:pt x="2066666" y="1322302"/>
                      <a:pt x="2066666" y="1032931"/>
                    </a:cubicBezTo>
                    <a:cubicBezTo>
                      <a:pt x="2066666" y="743572"/>
                      <a:pt x="1966632" y="498866"/>
                      <a:pt x="1766566" y="299048"/>
                    </a:cubicBezTo>
                    <a:cubicBezTo>
                      <a:pt x="1566469" y="99267"/>
                      <a:pt x="1321547" y="-640"/>
                      <a:pt x="1031799" y="-640"/>
                    </a:cubicBezTo>
                    <a:close/>
                    <a:moveTo>
                      <a:pt x="1034340" y="185382"/>
                    </a:moveTo>
                    <a:cubicBezTo>
                      <a:pt x="1268974" y="185382"/>
                      <a:pt x="1468161" y="268034"/>
                      <a:pt x="1632091" y="433423"/>
                    </a:cubicBezTo>
                    <a:cubicBezTo>
                      <a:pt x="1797621" y="597086"/>
                      <a:pt x="1880370" y="796901"/>
                      <a:pt x="1880370" y="1032931"/>
                    </a:cubicBezTo>
                    <a:cubicBezTo>
                      <a:pt x="1880370" y="1270639"/>
                      <a:pt x="1799377" y="1467882"/>
                      <a:pt x="1637235" y="1624691"/>
                    </a:cubicBezTo>
                    <a:cubicBezTo>
                      <a:pt x="1466436" y="1793483"/>
                      <a:pt x="1265523" y="1877863"/>
                      <a:pt x="1034340" y="1877863"/>
                    </a:cubicBezTo>
                    <a:cubicBezTo>
                      <a:pt x="803220" y="1877863"/>
                      <a:pt x="604000" y="1794298"/>
                      <a:pt x="436714" y="1627263"/>
                    </a:cubicBezTo>
                    <a:cubicBezTo>
                      <a:pt x="269396" y="1460102"/>
                      <a:pt x="185769" y="1262075"/>
                      <a:pt x="185769" y="1032931"/>
                    </a:cubicBezTo>
                    <a:cubicBezTo>
                      <a:pt x="185769" y="803821"/>
                      <a:pt x="270306" y="603965"/>
                      <a:pt x="439318" y="433429"/>
                    </a:cubicBezTo>
                    <a:cubicBezTo>
                      <a:pt x="601397" y="268034"/>
                      <a:pt x="799769" y="185382"/>
                      <a:pt x="1034340" y="185382"/>
                    </a:cubicBezTo>
                    <a:close/>
                  </a:path>
                </a:pathLst>
              </a:custGeom>
              <a:solidFill>
                <a:srgbClr val="C61A27"/>
              </a:solidFill>
              <a:ln w="3135" cap="flat">
                <a:noFill/>
                <a:prstDash val="solid"/>
                <a:miter/>
              </a:ln>
            </p:spPr>
            <p:txBody>
              <a:bodyPr rtlCol="0" anchor="ctr"/>
              <a:lstStyle/>
              <a:p>
                <a:endParaRPr lang="de-DE"/>
              </a:p>
            </p:txBody>
          </p:sp>
          <p:sp>
            <p:nvSpPr>
              <p:cNvPr id="78" name="Freihandform: Form 77">
                <a:extLst>
                  <a:ext uri="{FF2B5EF4-FFF2-40B4-BE49-F238E27FC236}">
                    <a16:creationId xmlns:a16="http://schemas.microsoft.com/office/drawing/2014/main" id="{2B3AF1D7-37AE-4427-98BA-FD3584C0F819}"/>
                  </a:ext>
                </a:extLst>
              </p:cNvPr>
              <p:cNvSpPr/>
              <p:nvPr/>
            </p:nvSpPr>
            <p:spPr>
              <a:xfrm>
                <a:off x="7635288" y="2161096"/>
                <a:ext cx="1066516" cy="1110422"/>
              </a:xfrm>
              <a:custGeom>
                <a:avLst/>
                <a:gdLst>
                  <a:gd name="connsiteX0" fmla="*/ 81125 w 1066516"/>
                  <a:gd name="connsiteY0" fmla="*/ 397757 h 1110422"/>
                  <a:gd name="connsiteX1" fmla="*/ 534896 w 1066516"/>
                  <a:gd name="connsiteY1" fmla="*/ -640 h 1110422"/>
                  <a:gd name="connsiteX2" fmla="*/ 1066022 w 1066516"/>
                  <a:gd name="connsiteY2" fmla="*/ 557139 h 1110422"/>
                  <a:gd name="connsiteX3" fmla="*/ 529689 w 1066516"/>
                  <a:gd name="connsiteY3" fmla="*/ 1109783 h 1110422"/>
                  <a:gd name="connsiteX4" fmla="*/ 73314 w 1066516"/>
                  <a:gd name="connsiteY4" fmla="*/ 706294 h 1110422"/>
                  <a:gd name="connsiteX5" fmla="*/ 333732 w 1066516"/>
                  <a:gd name="connsiteY5" fmla="*/ 706294 h 1110422"/>
                  <a:gd name="connsiteX6" fmla="*/ 560712 w 1066516"/>
                  <a:gd name="connsiteY6" fmla="*/ 893907 h 1110422"/>
                  <a:gd name="connsiteX7" fmla="*/ 803125 w 1066516"/>
                  <a:gd name="connsiteY7" fmla="*/ 549422 h 1110422"/>
                  <a:gd name="connsiteX8" fmla="*/ 565794 w 1066516"/>
                  <a:gd name="connsiteY8" fmla="*/ 215301 h 1110422"/>
                  <a:gd name="connsiteX9" fmla="*/ 333732 w 1066516"/>
                  <a:gd name="connsiteY9" fmla="*/ 397757 h 1110422"/>
                  <a:gd name="connsiteX10" fmla="*/ 409549 w 1066516"/>
                  <a:gd name="connsiteY10" fmla="*/ 397381 h 1110422"/>
                  <a:gd name="connsiteX11" fmla="*/ 204495 w 1066516"/>
                  <a:gd name="connsiteY11" fmla="*/ 601964 h 1110422"/>
                  <a:gd name="connsiteX12" fmla="*/ -495 w 1066516"/>
                  <a:gd name="connsiteY12" fmla="*/ 397381 h 1110422"/>
                  <a:gd name="connsiteX13" fmla="*/ 81125 w 1066516"/>
                  <a:gd name="connsiteY13" fmla="*/ 397757 h 111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6516" h="1110422">
                    <a:moveTo>
                      <a:pt x="81125" y="397757"/>
                    </a:moveTo>
                    <a:cubicBezTo>
                      <a:pt x="122280" y="138136"/>
                      <a:pt x="305439" y="-640"/>
                      <a:pt x="534896" y="-640"/>
                    </a:cubicBezTo>
                    <a:cubicBezTo>
                      <a:pt x="864983" y="-640"/>
                      <a:pt x="1066022" y="238398"/>
                      <a:pt x="1066022" y="557139"/>
                    </a:cubicBezTo>
                    <a:cubicBezTo>
                      <a:pt x="1066022" y="868154"/>
                      <a:pt x="852091" y="1109783"/>
                      <a:pt x="529689" y="1109783"/>
                    </a:cubicBezTo>
                    <a:cubicBezTo>
                      <a:pt x="307947" y="1109783"/>
                      <a:pt x="109481" y="973551"/>
                      <a:pt x="73314" y="706294"/>
                    </a:cubicBezTo>
                    <a:lnTo>
                      <a:pt x="333732" y="706294"/>
                    </a:lnTo>
                    <a:cubicBezTo>
                      <a:pt x="341543" y="845067"/>
                      <a:pt x="431757" y="893907"/>
                      <a:pt x="560712" y="893907"/>
                    </a:cubicBezTo>
                    <a:cubicBezTo>
                      <a:pt x="707609" y="893907"/>
                      <a:pt x="803125" y="757675"/>
                      <a:pt x="803125" y="549422"/>
                    </a:cubicBezTo>
                    <a:cubicBezTo>
                      <a:pt x="803125" y="330978"/>
                      <a:pt x="720564" y="215301"/>
                      <a:pt x="565794" y="215301"/>
                    </a:cubicBezTo>
                    <a:cubicBezTo>
                      <a:pt x="452335" y="215301"/>
                      <a:pt x="354435" y="256447"/>
                      <a:pt x="333732" y="397757"/>
                    </a:cubicBezTo>
                    <a:lnTo>
                      <a:pt x="409549" y="397381"/>
                    </a:lnTo>
                    <a:lnTo>
                      <a:pt x="204495" y="601964"/>
                    </a:lnTo>
                    <a:lnTo>
                      <a:pt x="-495" y="397381"/>
                    </a:lnTo>
                    <a:lnTo>
                      <a:pt x="81125" y="397757"/>
                    </a:lnTo>
                    <a:close/>
                  </a:path>
                </a:pathLst>
              </a:custGeom>
              <a:solidFill>
                <a:srgbClr val="C61A27"/>
              </a:solidFill>
              <a:ln w="3135"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AD897684-5551-4252-B9D0-BCB58F02620C}"/>
                  </a:ext>
                </a:extLst>
              </p:cNvPr>
              <p:cNvSpPr/>
              <p:nvPr/>
            </p:nvSpPr>
            <p:spPr>
              <a:xfrm>
                <a:off x="4689349" y="1768837"/>
                <a:ext cx="1913456" cy="1913447"/>
              </a:xfrm>
              <a:custGeom>
                <a:avLst/>
                <a:gdLst>
                  <a:gd name="connsiteX0" fmla="*/ 1912962 w 1913456"/>
                  <a:gd name="connsiteY0" fmla="*/ 956079 h 1913447"/>
                  <a:gd name="connsiteX1" fmla="*/ 956233 w 1913456"/>
                  <a:gd name="connsiteY1" fmla="*/ 1912807 h 1913447"/>
                  <a:gd name="connsiteX2" fmla="*/ -495 w 1913456"/>
                  <a:gd name="connsiteY2" fmla="*/ 956079 h 1913447"/>
                  <a:gd name="connsiteX3" fmla="*/ 956233 w 1913456"/>
                  <a:gd name="connsiteY3" fmla="*/ -640 h 1913447"/>
                  <a:gd name="connsiteX4" fmla="*/ 1912962 w 1913456"/>
                  <a:gd name="connsiteY4" fmla="*/ 956079 h 191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456" h="1913447">
                    <a:moveTo>
                      <a:pt x="1912962" y="956079"/>
                    </a:moveTo>
                    <a:cubicBezTo>
                      <a:pt x="1912962" y="1484475"/>
                      <a:pt x="1484598" y="1912807"/>
                      <a:pt x="956233" y="1912807"/>
                    </a:cubicBezTo>
                    <a:cubicBezTo>
                      <a:pt x="427837" y="1912807"/>
                      <a:pt x="-495" y="1484475"/>
                      <a:pt x="-495" y="956079"/>
                    </a:cubicBezTo>
                    <a:cubicBezTo>
                      <a:pt x="-495" y="427701"/>
                      <a:pt x="427837" y="-640"/>
                      <a:pt x="956233" y="-640"/>
                    </a:cubicBezTo>
                    <a:cubicBezTo>
                      <a:pt x="1484598" y="-640"/>
                      <a:pt x="1912962" y="427701"/>
                      <a:pt x="1912962" y="956079"/>
                    </a:cubicBezTo>
                    <a:close/>
                  </a:path>
                </a:pathLst>
              </a:custGeom>
              <a:solidFill>
                <a:srgbClr val="FFFFFF"/>
              </a:solidFill>
              <a:ln w="3135" cap="flat">
                <a:noFill/>
                <a:prstDash val="solid"/>
                <a:miter/>
              </a:ln>
            </p:spPr>
            <p:txBody>
              <a:bodyPr rtlCol="0" anchor="ctr"/>
              <a:lstStyle/>
              <a:p>
                <a:endParaRPr lang="de-DE"/>
              </a:p>
            </p:txBody>
          </p:sp>
          <p:sp>
            <p:nvSpPr>
              <p:cNvPr id="80" name="Freihandform: Form 79">
                <a:extLst>
                  <a:ext uri="{FF2B5EF4-FFF2-40B4-BE49-F238E27FC236}">
                    <a16:creationId xmlns:a16="http://schemas.microsoft.com/office/drawing/2014/main" id="{4ECEA6EA-EF46-4F68-8496-A91F0F2A098B}"/>
                  </a:ext>
                </a:extLst>
              </p:cNvPr>
              <p:cNvSpPr/>
              <p:nvPr/>
            </p:nvSpPr>
            <p:spPr>
              <a:xfrm>
                <a:off x="5366869" y="2383653"/>
                <a:ext cx="558352" cy="988086"/>
              </a:xfrm>
              <a:custGeom>
                <a:avLst/>
                <a:gdLst>
                  <a:gd name="connsiteX0" fmla="*/ 557858 w 558352"/>
                  <a:gd name="connsiteY0" fmla="*/ 65961 h 988086"/>
                  <a:gd name="connsiteX1" fmla="*/ 490825 w 558352"/>
                  <a:gd name="connsiteY1" fmla="*/ -640 h 988086"/>
                  <a:gd name="connsiteX2" fmla="*/ 66570 w 558352"/>
                  <a:gd name="connsiteY2" fmla="*/ -640 h 988086"/>
                  <a:gd name="connsiteX3" fmla="*/ -495 w 558352"/>
                  <a:gd name="connsiteY3" fmla="*/ 65961 h 988086"/>
                  <a:gd name="connsiteX4" fmla="*/ -495 w 558352"/>
                  <a:gd name="connsiteY4" fmla="*/ 487846 h 988086"/>
                  <a:gd name="connsiteX5" fmla="*/ 117857 w 558352"/>
                  <a:gd name="connsiteY5" fmla="*/ 487846 h 988086"/>
                  <a:gd name="connsiteX6" fmla="*/ 117857 w 558352"/>
                  <a:gd name="connsiteY6" fmla="*/ 987447 h 988086"/>
                  <a:gd name="connsiteX7" fmla="*/ 439443 w 558352"/>
                  <a:gd name="connsiteY7" fmla="*/ 987447 h 988086"/>
                  <a:gd name="connsiteX8" fmla="*/ 439443 w 558352"/>
                  <a:gd name="connsiteY8" fmla="*/ 487846 h 988086"/>
                  <a:gd name="connsiteX9" fmla="*/ 557858 w 558352"/>
                  <a:gd name="connsiteY9" fmla="*/ 487846 h 988086"/>
                  <a:gd name="connsiteX10" fmla="*/ 557858 w 558352"/>
                  <a:gd name="connsiteY10" fmla="*/ 65961 h 988086"/>
                  <a:gd name="connsiteX11" fmla="*/ 557858 w 558352"/>
                  <a:gd name="connsiteY11" fmla="*/ 65961 h 988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352" h="988086">
                    <a:moveTo>
                      <a:pt x="557858" y="65961"/>
                    </a:moveTo>
                    <a:cubicBezTo>
                      <a:pt x="557858" y="29147"/>
                      <a:pt x="527808" y="-640"/>
                      <a:pt x="490825" y="-640"/>
                    </a:cubicBezTo>
                    <a:lnTo>
                      <a:pt x="66570" y="-640"/>
                    </a:lnTo>
                    <a:cubicBezTo>
                      <a:pt x="29587" y="-640"/>
                      <a:pt x="-495" y="29147"/>
                      <a:pt x="-495" y="65961"/>
                    </a:cubicBezTo>
                    <a:lnTo>
                      <a:pt x="-495" y="487846"/>
                    </a:lnTo>
                    <a:lnTo>
                      <a:pt x="117857" y="487846"/>
                    </a:lnTo>
                    <a:lnTo>
                      <a:pt x="117857" y="987447"/>
                    </a:lnTo>
                    <a:lnTo>
                      <a:pt x="439443" y="987447"/>
                    </a:lnTo>
                    <a:lnTo>
                      <a:pt x="439443" y="487846"/>
                    </a:lnTo>
                    <a:lnTo>
                      <a:pt x="557858" y="487846"/>
                    </a:lnTo>
                    <a:lnTo>
                      <a:pt x="557858" y="65961"/>
                    </a:lnTo>
                    <a:lnTo>
                      <a:pt x="557858" y="65961"/>
                    </a:lnTo>
                    <a:close/>
                  </a:path>
                </a:pathLst>
              </a:custGeom>
              <a:solidFill>
                <a:srgbClr val="C61A27"/>
              </a:solidFill>
              <a:ln w="3135" cap="flat">
                <a:noFill/>
                <a:prstDash val="solid"/>
                <a:miter/>
              </a:ln>
            </p:spPr>
            <p:txBody>
              <a:bodyPr rtlCol="0" anchor="ctr"/>
              <a:lstStyle/>
              <a:p>
                <a:endParaRPr lang="de-DE"/>
              </a:p>
            </p:txBody>
          </p:sp>
          <p:sp>
            <p:nvSpPr>
              <p:cNvPr id="81" name="Freihandform: Form 80">
                <a:extLst>
                  <a:ext uri="{FF2B5EF4-FFF2-40B4-BE49-F238E27FC236}">
                    <a16:creationId xmlns:a16="http://schemas.microsoft.com/office/drawing/2014/main" id="{029A78AB-8D84-4462-A7BD-6C4C8E85670C}"/>
                  </a:ext>
                </a:extLst>
              </p:cNvPr>
              <p:cNvSpPr/>
              <p:nvPr/>
            </p:nvSpPr>
            <p:spPr>
              <a:xfrm>
                <a:off x="5501783" y="2038603"/>
                <a:ext cx="288586" cy="288586"/>
              </a:xfrm>
              <a:custGeom>
                <a:avLst/>
                <a:gdLst>
                  <a:gd name="connsiteX0" fmla="*/ 288092 w 288586"/>
                  <a:gd name="connsiteY0" fmla="*/ 143653 h 288586"/>
                  <a:gd name="connsiteX1" fmla="*/ 143798 w 288586"/>
                  <a:gd name="connsiteY1" fmla="*/ 287947 h 288586"/>
                  <a:gd name="connsiteX2" fmla="*/ -495 w 288586"/>
                  <a:gd name="connsiteY2" fmla="*/ 143653 h 288586"/>
                  <a:gd name="connsiteX3" fmla="*/ 143798 w 288586"/>
                  <a:gd name="connsiteY3" fmla="*/ -640 h 288586"/>
                  <a:gd name="connsiteX4" fmla="*/ 288092 w 288586"/>
                  <a:gd name="connsiteY4" fmla="*/ 143653 h 28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586" h="288586">
                    <a:moveTo>
                      <a:pt x="288092" y="143653"/>
                    </a:moveTo>
                    <a:cubicBezTo>
                      <a:pt x="288092" y="223344"/>
                      <a:pt x="223474" y="287947"/>
                      <a:pt x="143798" y="287947"/>
                    </a:cubicBezTo>
                    <a:cubicBezTo>
                      <a:pt x="64092" y="287947"/>
                      <a:pt x="-495" y="223344"/>
                      <a:pt x="-495" y="143653"/>
                    </a:cubicBezTo>
                    <a:cubicBezTo>
                      <a:pt x="-495" y="63963"/>
                      <a:pt x="64092" y="-640"/>
                      <a:pt x="143798" y="-640"/>
                    </a:cubicBezTo>
                    <a:cubicBezTo>
                      <a:pt x="223474" y="-640"/>
                      <a:pt x="288092" y="63963"/>
                      <a:pt x="288092" y="143653"/>
                    </a:cubicBezTo>
                    <a:close/>
                  </a:path>
                </a:pathLst>
              </a:custGeom>
              <a:solidFill>
                <a:srgbClr val="C61A27"/>
              </a:solidFill>
              <a:ln w="3135" cap="flat">
                <a:noFill/>
                <a:prstDash val="solid"/>
                <a:miter/>
              </a:ln>
            </p:spPr>
            <p:txBody>
              <a:bodyPr rtlCol="0" anchor="ctr"/>
              <a:lstStyle/>
              <a:p>
                <a:endParaRPr lang="de-DE"/>
              </a:p>
            </p:txBody>
          </p:sp>
          <p:sp>
            <p:nvSpPr>
              <p:cNvPr id="82" name="Freihandform: Form 81">
                <a:extLst>
                  <a:ext uri="{FF2B5EF4-FFF2-40B4-BE49-F238E27FC236}">
                    <a16:creationId xmlns:a16="http://schemas.microsoft.com/office/drawing/2014/main" id="{93519AFA-6E36-4335-941C-A43BE7C2E2A0}"/>
                  </a:ext>
                </a:extLst>
              </p:cNvPr>
              <p:cNvSpPr/>
              <p:nvPr/>
            </p:nvSpPr>
            <p:spPr>
              <a:xfrm>
                <a:off x="4614065" y="1671596"/>
                <a:ext cx="2064023" cy="2067150"/>
              </a:xfrm>
              <a:custGeom>
                <a:avLst/>
                <a:gdLst>
                  <a:gd name="connsiteX0" fmla="*/ 1030231 w 2064023"/>
                  <a:gd name="connsiteY0" fmla="*/ -640 h 2067150"/>
                  <a:gd name="connsiteX1" fmla="*/ 304278 w 2064023"/>
                  <a:gd name="connsiteY1" fmla="*/ 299089 h 2067150"/>
                  <a:gd name="connsiteX2" fmla="*/ -495 w 2064023"/>
                  <a:gd name="connsiteY2" fmla="*/ 1032899 h 2067150"/>
                  <a:gd name="connsiteX3" fmla="*/ 304278 w 2064023"/>
                  <a:gd name="connsiteY3" fmla="*/ 1761676 h 2067150"/>
                  <a:gd name="connsiteX4" fmla="*/ 1030231 w 2064023"/>
                  <a:gd name="connsiteY4" fmla="*/ 2066511 h 2067150"/>
                  <a:gd name="connsiteX5" fmla="*/ 1768982 w 2064023"/>
                  <a:gd name="connsiteY5" fmla="*/ 1759009 h 2067150"/>
                  <a:gd name="connsiteX6" fmla="*/ 2063529 w 2064023"/>
                  <a:gd name="connsiteY6" fmla="*/ 1032899 h 2067150"/>
                  <a:gd name="connsiteX7" fmla="*/ 1763963 w 2064023"/>
                  <a:gd name="connsiteY7" fmla="*/ 299089 h 2067150"/>
                  <a:gd name="connsiteX8" fmla="*/ 1030231 w 2064023"/>
                  <a:gd name="connsiteY8" fmla="*/ -640 h 2067150"/>
                  <a:gd name="connsiteX9" fmla="*/ 1032772 w 2064023"/>
                  <a:gd name="connsiteY9" fmla="*/ 185342 h 2067150"/>
                  <a:gd name="connsiteX10" fmla="*/ 1629520 w 2064023"/>
                  <a:gd name="connsiteY10" fmla="*/ 433438 h 2067150"/>
                  <a:gd name="connsiteX11" fmla="*/ 1877610 w 2064023"/>
                  <a:gd name="connsiteY11" fmla="*/ 1032899 h 2067150"/>
                  <a:gd name="connsiteX12" fmla="*/ 1634727 w 2064023"/>
                  <a:gd name="connsiteY12" fmla="*/ 1624691 h 2067150"/>
                  <a:gd name="connsiteX13" fmla="*/ 1032772 w 2064023"/>
                  <a:gd name="connsiteY13" fmla="*/ 1877894 h 2067150"/>
                  <a:gd name="connsiteX14" fmla="*/ 436056 w 2064023"/>
                  <a:gd name="connsiteY14" fmla="*/ 1627232 h 2067150"/>
                  <a:gd name="connsiteX15" fmla="*/ 185487 w 2064023"/>
                  <a:gd name="connsiteY15" fmla="*/ 1032899 h 2067150"/>
                  <a:gd name="connsiteX16" fmla="*/ 438628 w 2064023"/>
                  <a:gd name="connsiteY16" fmla="*/ 433438 h 2067150"/>
                  <a:gd name="connsiteX17" fmla="*/ 1032772 w 2064023"/>
                  <a:gd name="connsiteY17" fmla="*/ 185342 h 20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4023" h="2067150">
                    <a:moveTo>
                      <a:pt x="1030231" y="-640"/>
                    </a:moveTo>
                    <a:cubicBezTo>
                      <a:pt x="744373" y="-640"/>
                      <a:pt x="502305" y="99227"/>
                      <a:pt x="304278" y="299089"/>
                    </a:cubicBezTo>
                    <a:cubicBezTo>
                      <a:pt x="101013" y="505755"/>
                      <a:pt x="-495" y="750432"/>
                      <a:pt x="-495" y="1032899"/>
                    </a:cubicBezTo>
                    <a:cubicBezTo>
                      <a:pt x="-495" y="1315401"/>
                      <a:pt x="101013" y="1558378"/>
                      <a:pt x="304278" y="1761676"/>
                    </a:cubicBezTo>
                    <a:cubicBezTo>
                      <a:pt x="507512" y="1964910"/>
                      <a:pt x="749486" y="2066511"/>
                      <a:pt x="1030231" y="2066511"/>
                    </a:cubicBezTo>
                    <a:cubicBezTo>
                      <a:pt x="1314395" y="2066511"/>
                      <a:pt x="1560697" y="1964125"/>
                      <a:pt x="1768982" y="1759009"/>
                    </a:cubicBezTo>
                    <a:cubicBezTo>
                      <a:pt x="1965441" y="1564433"/>
                      <a:pt x="2063529" y="1322365"/>
                      <a:pt x="2063529" y="1032899"/>
                    </a:cubicBezTo>
                    <a:cubicBezTo>
                      <a:pt x="2063529" y="743459"/>
                      <a:pt x="1963653" y="498873"/>
                      <a:pt x="1763963" y="299089"/>
                    </a:cubicBezTo>
                    <a:cubicBezTo>
                      <a:pt x="1564148" y="99227"/>
                      <a:pt x="1319508" y="-640"/>
                      <a:pt x="1030231" y="-640"/>
                    </a:cubicBezTo>
                    <a:close/>
                    <a:moveTo>
                      <a:pt x="1032772" y="185342"/>
                    </a:moveTo>
                    <a:cubicBezTo>
                      <a:pt x="1266998" y="185342"/>
                      <a:pt x="1465903" y="268041"/>
                      <a:pt x="1629520" y="433438"/>
                    </a:cubicBezTo>
                    <a:cubicBezTo>
                      <a:pt x="1794924" y="597055"/>
                      <a:pt x="1877610" y="796926"/>
                      <a:pt x="1877610" y="1032899"/>
                    </a:cubicBezTo>
                    <a:cubicBezTo>
                      <a:pt x="1877610" y="1270607"/>
                      <a:pt x="1796681" y="1467944"/>
                      <a:pt x="1634727" y="1624691"/>
                    </a:cubicBezTo>
                    <a:cubicBezTo>
                      <a:pt x="1464209" y="1793483"/>
                      <a:pt x="1263547" y="1877894"/>
                      <a:pt x="1032772" y="1877894"/>
                    </a:cubicBezTo>
                    <a:cubicBezTo>
                      <a:pt x="802028" y="1877894"/>
                      <a:pt x="603123" y="1794361"/>
                      <a:pt x="436056" y="1627232"/>
                    </a:cubicBezTo>
                    <a:cubicBezTo>
                      <a:pt x="268989" y="1460165"/>
                      <a:pt x="185487" y="1262044"/>
                      <a:pt x="185487" y="1032899"/>
                    </a:cubicBezTo>
                    <a:cubicBezTo>
                      <a:pt x="185487" y="803802"/>
                      <a:pt x="269867" y="603971"/>
                      <a:pt x="438628" y="433438"/>
                    </a:cubicBezTo>
                    <a:cubicBezTo>
                      <a:pt x="600550" y="268041"/>
                      <a:pt x="798671" y="185342"/>
                      <a:pt x="1032772" y="185342"/>
                    </a:cubicBezTo>
                    <a:close/>
                  </a:path>
                </a:pathLst>
              </a:custGeom>
              <a:solidFill>
                <a:srgbClr val="C61A27"/>
              </a:solidFill>
              <a:ln w="3135" cap="flat">
                <a:noFill/>
                <a:prstDash val="solid"/>
                <a:miter/>
              </a:ln>
            </p:spPr>
            <p:txBody>
              <a:bodyPr rtlCol="0" anchor="ctr"/>
              <a:lstStyle/>
              <a:p>
                <a:endParaRPr lang="de-DE"/>
              </a:p>
            </p:txBody>
          </p:sp>
        </p:grpSp>
      </p:grpSp>
      <p:sp>
        <p:nvSpPr>
          <p:cNvPr id="11" name="Textfeld 10">
            <a:extLst>
              <a:ext uri="{FF2B5EF4-FFF2-40B4-BE49-F238E27FC236}">
                <a16:creationId xmlns:a16="http://schemas.microsoft.com/office/drawing/2014/main" id="{C3FD86EE-A366-4C11-B342-FBBE44FE778F}"/>
              </a:ext>
            </a:extLst>
          </p:cNvPr>
          <p:cNvSpPr txBox="1"/>
          <p:nvPr/>
        </p:nvSpPr>
        <p:spPr>
          <a:xfrm>
            <a:off x="179000" y="1074036"/>
            <a:ext cx="3195415" cy="617220"/>
          </a:xfrm>
          <a:prstGeom prst="rect">
            <a:avLst/>
          </a:prstGeom>
          <a:noFill/>
        </p:spPr>
        <p:txBody>
          <a:bodyPr wrap="square" rtlCol="0">
            <a:spAutoFit/>
          </a:bodyPr>
          <a:lstStyle/>
          <a:p>
            <a:pPr algn="just">
              <a:lnSpc>
                <a:spcPct val="130000"/>
              </a:lnSpc>
            </a:pPr>
            <a:r>
              <a:rPr lang="de-DE" sz="900" dirty="0">
                <a:latin typeface="Open Sans" pitchFamily="2" charset="0"/>
                <a:ea typeface="Open Sans" pitchFamily="2" charset="0"/>
                <a:cs typeface="Open Sans" pitchFamily="2" charset="0"/>
              </a:rPr>
              <a:t>Creative Commons Lizenzen werden verwendet, um Materialien als Open Educational Resources (OER) zu kennzeichnen. </a:t>
            </a:r>
          </a:p>
        </p:txBody>
      </p:sp>
      <p:sp>
        <p:nvSpPr>
          <p:cNvPr id="59" name="Textfeld 58">
            <a:extLst>
              <a:ext uri="{FF2B5EF4-FFF2-40B4-BE49-F238E27FC236}">
                <a16:creationId xmlns:a16="http://schemas.microsoft.com/office/drawing/2014/main" id="{A9D98D43-22B3-40D6-883B-AB983E9C4EC7}"/>
              </a:ext>
            </a:extLst>
          </p:cNvPr>
          <p:cNvSpPr txBox="1"/>
          <p:nvPr/>
        </p:nvSpPr>
        <p:spPr>
          <a:xfrm>
            <a:off x="181336" y="4043657"/>
            <a:ext cx="3195415" cy="1337417"/>
          </a:xfrm>
          <a:prstGeom prst="rect">
            <a:avLst/>
          </a:prstGeom>
          <a:noFill/>
        </p:spPr>
        <p:txBody>
          <a:bodyPr wrap="square" rtlCol="0">
            <a:spAutoFit/>
          </a:bodyPr>
          <a:lstStyle/>
          <a:p>
            <a:pPr algn="just">
              <a:lnSpc>
                <a:spcPct val="130000"/>
              </a:lnSpc>
            </a:pPr>
            <a:r>
              <a:rPr lang="de-DE" sz="900" dirty="0">
                <a:latin typeface="Open Sans" pitchFamily="2" charset="0"/>
                <a:ea typeface="Open Sans" pitchFamily="2" charset="0"/>
                <a:cs typeface="Open Sans" pitchFamily="2" charset="0"/>
              </a:rPr>
              <a:t>Auch wenn es auf den ersten Blick recht viel erscheinen mag: CC-Lizenzen sind leicht verständlich und für alle zugänglich. Wir möchten Sie herzlich dazu einladen, diese noch fremden Gefilde zu erkunden. </a:t>
            </a:r>
          </a:p>
          <a:p>
            <a:pPr algn="just">
              <a:lnSpc>
                <a:spcPct val="130000"/>
              </a:lnSpc>
            </a:pPr>
            <a:r>
              <a:rPr lang="de-DE" sz="900" b="1" dirty="0">
                <a:latin typeface="Open Sans" pitchFamily="2" charset="0"/>
                <a:ea typeface="Open Sans" pitchFamily="2" charset="0"/>
                <a:cs typeface="Open Sans" pitchFamily="2" charset="0"/>
              </a:rPr>
              <a:t>Gehen Sie mit uns auf die Reise und starten Sie Ihren Rundflug durch die Welt der Creative Commons!</a:t>
            </a:r>
            <a:endParaRPr lang="de-DE" sz="900" dirty="0">
              <a:latin typeface="Open Sans" pitchFamily="2" charset="0"/>
              <a:ea typeface="Open Sans" pitchFamily="2" charset="0"/>
              <a:cs typeface="Open Sans" pitchFamily="2" charset="0"/>
            </a:endParaRPr>
          </a:p>
        </p:txBody>
      </p:sp>
      <p:grpSp>
        <p:nvGrpSpPr>
          <p:cNvPr id="58" name="Gruppieren 57">
            <a:extLst>
              <a:ext uri="{FF2B5EF4-FFF2-40B4-BE49-F238E27FC236}">
                <a16:creationId xmlns:a16="http://schemas.microsoft.com/office/drawing/2014/main" id="{B3823113-1657-4F04-9DB1-A4BFEDFB5EE9}"/>
              </a:ext>
            </a:extLst>
          </p:cNvPr>
          <p:cNvGrpSpPr/>
          <p:nvPr/>
        </p:nvGrpSpPr>
        <p:grpSpPr>
          <a:xfrm>
            <a:off x="90116" y="468263"/>
            <a:ext cx="3302312" cy="769441"/>
            <a:chOff x="72672" y="504267"/>
            <a:chExt cx="3302312" cy="769441"/>
          </a:xfrm>
        </p:grpSpPr>
        <p:sp>
          <p:nvSpPr>
            <p:cNvPr id="63" name="Textfeld 62">
              <a:extLst>
                <a:ext uri="{FF2B5EF4-FFF2-40B4-BE49-F238E27FC236}">
                  <a16:creationId xmlns:a16="http://schemas.microsoft.com/office/drawing/2014/main" id="{D19D7406-1D8A-40AA-ABEB-C0DF33C6490B}"/>
                </a:ext>
              </a:extLst>
            </p:cNvPr>
            <p:cNvSpPr txBox="1"/>
            <p:nvPr/>
          </p:nvSpPr>
          <p:spPr>
            <a:xfrm>
              <a:off x="162124" y="504267"/>
              <a:ext cx="3212860" cy="769441"/>
            </a:xfrm>
            <a:prstGeom prst="rect">
              <a:avLst/>
            </a:prstGeom>
            <a:noFill/>
          </p:spPr>
          <p:txBody>
            <a:bodyPr wrap="square" rtlCol="0">
              <a:spAutoFit/>
            </a:bodyPr>
            <a:lstStyle/>
            <a:p>
              <a:pPr algn="just"/>
              <a:r>
                <a:rPr lang="de-DE" sz="1600" dirty="0">
                  <a:solidFill>
                    <a:srgbClr val="C61A27"/>
                  </a:solidFill>
                  <a:latin typeface="Open Sans ExtraBold" pitchFamily="2" charset="0"/>
                  <a:ea typeface="Open Sans ExtraBold" pitchFamily="2" charset="0"/>
                  <a:cs typeface="Open Sans ExtraBold" pitchFamily="2" charset="0"/>
                </a:rPr>
                <a:t>Wozu verwendet man</a:t>
              </a:r>
            </a:p>
            <a:p>
              <a:pPr algn="just"/>
              <a:r>
                <a:rPr lang="de-DE" sz="1600" dirty="0">
                  <a:solidFill>
                    <a:srgbClr val="C61A27"/>
                  </a:solidFill>
                  <a:latin typeface="Open Sans ExtraBold" pitchFamily="2" charset="0"/>
                  <a:ea typeface="Open Sans ExtraBold" pitchFamily="2" charset="0"/>
                  <a:cs typeface="Open Sans ExtraBold" pitchFamily="2" charset="0"/>
                </a:rPr>
                <a:t>CC-Lizenzen?</a:t>
              </a:r>
            </a:p>
            <a:p>
              <a:pPr algn="just"/>
              <a:endParaRPr lang="de-DE" sz="1200" dirty="0">
                <a:solidFill>
                  <a:srgbClr val="C61A27"/>
                </a:solidFill>
                <a:latin typeface="Open Sans" pitchFamily="2" charset="0"/>
                <a:ea typeface="Open Sans" pitchFamily="2" charset="0"/>
                <a:cs typeface="Open Sans" pitchFamily="2" charset="0"/>
              </a:endParaRPr>
            </a:p>
          </p:txBody>
        </p:sp>
        <p:pic>
          <p:nvPicPr>
            <p:cNvPr id="64" name="Grafik 63">
              <a:extLst>
                <a:ext uri="{FF2B5EF4-FFF2-40B4-BE49-F238E27FC236}">
                  <a16:creationId xmlns:a16="http://schemas.microsoft.com/office/drawing/2014/main" id="{1195FF04-1CB2-47E0-B939-BEAA0E200EE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672" y="593265"/>
              <a:ext cx="144016" cy="144016"/>
            </a:xfrm>
            <a:prstGeom prst="rect">
              <a:avLst/>
            </a:prstGeom>
          </p:spPr>
        </p:pic>
      </p:grpSp>
      <p:sp>
        <p:nvSpPr>
          <p:cNvPr id="56" name="Textfeld 55">
            <a:extLst>
              <a:ext uri="{FF2B5EF4-FFF2-40B4-BE49-F238E27FC236}">
                <a16:creationId xmlns:a16="http://schemas.microsoft.com/office/drawing/2014/main" id="{1F878129-78D0-4A78-9918-24D9CD538451}"/>
              </a:ext>
            </a:extLst>
          </p:cNvPr>
          <p:cNvSpPr txBox="1"/>
          <p:nvPr/>
        </p:nvSpPr>
        <p:spPr>
          <a:xfrm>
            <a:off x="171526" y="1691256"/>
            <a:ext cx="3195415" cy="977319"/>
          </a:xfrm>
          <a:prstGeom prst="rect">
            <a:avLst/>
          </a:prstGeom>
          <a:noFill/>
        </p:spPr>
        <p:txBody>
          <a:bodyPr wrap="square" rtlCol="0">
            <a:spAutoFit/>
          </a:bodyPr>
          <a:lstStyle/>
          <a:p>
            <a:pPr algn="just">
              <a:lnSpc>
                <a:spcPct val="130000"/>
              </a:lnSpc>
            </a:pPr>
            <a:r>
              <a:rPr lang="de-DE" sz="900" dirty="0">
                <a:latin typeface="Open Sans" pitchFamily="2" charset="0"/>
                <a:ea typeface="Open Sans" pitchFamily="2" charset="0"/>
                <a:cs typeface="Open Sans" pitchFamily="2" charset="0"/>
              </a:rPr>
              <a:t>OER sind analoge oder digitale Lehr-, Lern- und Forschungsmaterialien jeglicher Art und in jedem Medium, welche die Besonderheit haben, kostenlos zur Verfügung zu stehen und vielfältig nutzbar und je nach Lizenz sogar veränderbar zu sein. </a:t>
            </a:r>
          </a:p>
        </p:txBody>
      </p:sp>
      <p:sp>
        <p:nvSpPr>
          <p:cNvPr id="57" name="Textfeld 56">
            <a:extLst>
              <a:ext uri="{FF2B5EF4-FFF2-40B4-BE49-F238E27FC236}">
                <a16:creationId xmlns:a16="http://schemas.microsoft.com/office/drawing/2014/main" id="{2DC013BC-FDE8-4D85-8ED5-E8A8DBB3A9EE}"/>
              </a:ext>
            </a:extLst>
          </p:cNvPr>
          <p:cNvSpPr txBox="1"/>
          <p:nvPr/>
        </p:nvSpPr>
        <p:spPr>
          <a:xfrm>
            <a:off x="187188" y="2692590"/>
            <a:ext cx="3195415" cy="1337417"/>
          </a:xfrm>
          <a:prstGeom prst="rect">
            <a:avLst/>
          </a:prstGeom>
          <a:noFill/>
        </p:spPr>
        <p:txBody>
          <a:bodyPr wrap="square" rtlCol="0">
            <a:spAutoFit/>
          </a:bodyPr>
          <a:lstStyle/>
          <a:p>
            <a:pPr algn="just">
              <a:lnSpc>
                <a:spcPct val="130000"/>
              </a:lnSpc>
            </a:pPr>
            <a:r>
              <a:rPr lang="de-DE" sz="900" dirty="0">
                <a:latin typeface="Open Sans" pitchFamily="2" charset="0"/>
                <a:ea typeface="Open Sans" pitchFamily="2" charset="0"/>
                <a:cs typeface="Open Sans" pitchFamily="2" charset="0"/>
              </a:rPr>
              <a:t>Die Piktogramme der CC-Lizenzen erleichtern ein schnelles Identifizieren eines als OER lizenzierten Materials und zeigen an, unter welchen Bedingungen das Material verwendet werden darf. Besonders die Lizenzen CC0, CC BY und CC BY-SA werden für OER genutzt, da diese drei die offensten unter den Creative Commons Lizenzen darstellen. </a:t>
            </a:r>
          </a:p>
        </p:txBody>
      </p:sp>
      <p:grpSp>
        <p:nvGrpSpPr>
          <p:cNvPr id="2" name="Gruppieren 1">
            <a:extLst>
              <a:ext uri="{FF2B5EF4-FFF2-40B4-BE49-F238E27FC236}">
                <a16:creationId xmlns:a16="http://schemas.microsoft.com/office/drawing/2014/main" id="{B417293C-1F26-4B12-B98B-46B50FDD2C8B}"/>
              </a:ext>
            </a:extLst>
          </p:cNvPr>
          <p:cNvGrpSpPr/>
          <p:nvPr/>
        </p:nvGrpSpPr>
        <p:grpSpPr>
          <a:xfrm>
            <a:off x="609414" y="5318244"/>
            <a:ext cx="2350605" cy="1954094"/>
            <a:chOff x="492957" y="5328803"/>
            <a:chExt cx="2350605" cy="1954094"/>
          </a:xfrm>
        </p:grpSpPr>
        <p:pic>
          <p:nvPicPr>
            <p:cNvPr id="297" name="Grafik 296">
              <a:extLst>
                <a:ext uri="{FF2B5EF4-FFF2-40B4-BE49-F238E27FC236}">
                  <a16:creationId xmlns:a16="http://schemas.microsoft.com/office/drawing/2014/main" id="{8383F3D7-6B5F-4B68-B257-DD78A3290B6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2375583" y="6155321"/>
              <a:ext cx="467979" cy="483929"/>
            </a:xfrm>
            <a:prstGeom prst="rect">
              <a:avLst/>
            </a:prstGeom>
          </p:spPr>
        </p:pic>
        <p:pic>
          <p:nvPicPr>
            <p:cNvPr id="254" name="Grafik 253">
              <a:extLst>
                <a:ext uri="{FF2B5EF4-FFF2-40B4-BE49-F238E27FC236}">
                  <a16:creationId xmlns:a16="http://schemas.microsoft.com/office/drawing/2014/main" id="{F56C52E1-0C42-4D72-ADB1-4788F646348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121053" y="5328803"/>
              <a:ext cx="483557" cy="483929"/>
            </a:xfrm>
            <a:prstGeom prst="rect">
              <a:avLst/>
            </a:prstGeom>
          </p:spPr>
        </p:pic>
        <p:pic>
          <p:nvPicPr>
            <p:cNvPr id="256" name="Grafik 255">
              <a:extLst>
                <a:ext uri="{FF2B5EF4-FFF2-40B4-BE49-F238E27FC236}">
                  <a16:creationId xmlns:a16="http://schemas.microsoft.com/office/drawing/2014/main" id="{E5DCB8A3-5E5A-47A0-AC3A-87966969681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08096" y="6608964"/>
              <a:ext cx="483929" cy="483929"/>
            </a:xfrm>
            <a:prstGeom prst="rect">
              <a:avLst/>
            </a:prstGeom>
          </p:spPr>
        </p:pic>
        <p:pic>
          <p:nvPicPr>
            <p:cNvPr id="260" name="Grafik 259">
              <a:extLst>
                <a:ext uri="{FF2B5EF4-FFF2-40B4-BE49-F238E27FC236}">
                  <a16:creationId xmlns:a16="http://schemas.microsoft.com/office/drawing/2014/main" id="{5B6BD26B-C0BE-4FE0-B19E-9A28B08EF9D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719046" y="6798968"/>
              <a:ext cx="482359" cy="483929"/>
            </a:xfrm>
            <a:prstGeom prst="rect">
              <a:avLst/>
            </a:prstGeom>
          </p:spPr>
        </p:pic>
        <p:pic>
          <p:nvPicPr>
            <p:cNvPr id="262" name="Grafik 261">
              <a:extLst>
                <a:ext uri="{FF2B5EF4-FFF2-40B4-BE49-F238E27FC236}">
                  <a16:creationId xmlns:a16="http://schemas.microsoft.com/office/drawing/2014/main" id="{3115E547-6E65-4E5D-BFA3-FFB4B6605EB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rot="811526">
              <a:off x="492957" y="5677788"/>
              <a:ext cx="483929" cy="483929"/>
            </a:xfrm>
            <a:prstGeom prst="rect">
              <a:avLst/>
            </a:prstGeom>
          </p:spPr>
        </p:pic>
        <p:pic>
          <p:nvPicPr>
            <p:cNvPr id="264" name="Grafik 263">
              <a:extLst>
                <a:ext uri="{FF2B5EF4-FFF2-40B4-BE49-F238E27FC236}">
                  <a16:creationId xmlns:a16="http://schemas.microsoft.com/office/drawing/2014/main" id="{1FA7F89A-C6A7-4ECD-8BCC-302B1D1CE050}"/>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25474" y="5946642"/>
              <a:ext cx="1193342" cy="572185"/>
            </a:xfrm>
            <a:prstGeom prst="rect">
              <a:avLst/>
            </a:prstGeom>
          </p:spPr>
        </p:pic>
        <p:pic>
          <p:nvPicPr>
            <p:cNvPr id="265" name="Grafik 264">
              <a:extLst>
                <a:ext uri="{FF2B5EF4-FFF2-40B4-BE49-F238E27FC236}">
                  <a16:creationId xmlns:a16="http://schemas.microsoft.com/office/drawing/2014/main" id="{36D403C1-B16D-4C86-A95B-5F34CCE056A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433260" y="6066321"/>
              <a:ext cx="351805" cy="347715"/>
            </a:xfrm>
            <a:prstGeom prst="rect">
              <a:avLst/>
            </a:prstGeom>
          </p:spPr>
        </p:pic>
        <p:pic>
          <p:nvPicPr>
            <p:cNvPr id="266" name="Grafik 265">
              <a:extLst>
                <a:ext uri="{FF2B5EF4-FFF2-40B4-BE49-F238E27FC236}">
                  <a16:creationId xmlns:a16="http://schemas.microsoft.com/office/drawing/2014/main" id="{127550EF-7908-4C20-ADF7-1E86E743D13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83919" y="5787185"/>
              <a:ext cx="302006" cy="301146"/>
            </a:xfrm>
            <a:prstGeom prst="rect">
              <a:avLst/>
            </a:prstGeom>
          </p:spPr>
        </p:pic>
        <p:pic>
          <p:nvPicPr>
            <p:cNvPr id="268" name="Grafik 267">
              <a:extLst>
                <a:ext uri="{FF2B5EF4-FFF2-40B4-BE49-F238E27FC236}">
                  <a16:creationId xmlns:a16="http://schemas.microsoft.com/office/drawing/2014/main" id="{B825DB59-DA24-4744-9B32-76B748D36D8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2213118" y="5434906"/>
              <a:ext cx="299425" cy="299425"/>
            </a:xfrm>
            <a:prstGeom prst="rect">
              <a:avLst/>
            </a:prstGeom>
          </p:spPr>
        </p:pic>
        <p:pic>
          <p:nvPicPr>
            <p:cNvPr id="269" name="Grafik 268">
              <a:extLst>
                <a:ext uri="{FF2B5EF4-FFF2-40B4-BE49-F238E27FC236}">
                  <a16:creationId xmlns:a16="http://schemas.microsoft.com/office/drawing/2014/main" id="{52FA31CA-BC34-412A-84A6-5C0B5C38BD22}"/>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1815275" y="6914075"/>
              <a:ext cx="286519" cy="286519"/>
            </a:xfrm>
            <a:prstGeom prst="rect">
              <a:avLst/>
            </a:prstGeom>
          </p:spPr>
        </p:pic>
        <p:pic>
          <p:nvPicPr>
            <p:cNvPr id="270" name="Grafik 269">
              <a:extLst>
                <a:ext uri="{FF2B5EF4-FFF2-40B4-BE49-F238E27FC236}">
                  <a16:creationId xmlns:a16="http://schemas.microsoft.com/office/drawing/2014/main" id="{59E625A7-927A-4430-9CE6-0D21324D013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783449" y="6680380"/>
              <a:ext cx="333222" cy="341514"/>
            </a:xfrm>
            <a:prstGeom prst="rect">
              <a:avLst/>
            </a:prstGeom>
          </p:spPr>
        </p:pic>
        <p:pic>
          <p:nvPicPr>
            <p:cNvPr id="267" name="Grafik 266">
              <a:extLst>
                <a:ext uri="{FF2B5EF4-FFF2-40B4-BE49-F238E27FC236}">
                  <a16:creationId xmlns:a16="http://schemas.microsoft.com/office/drawing/2014/main" id="{7B33E037-031B-4E50-9B94-BDEE93461E6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2447300" y="6269238"/>
              <a:ext cx="301146" cy="300716"/>
            </a:xfrm>
            <a:prstGeom prst="rect">
              <a:avLst/>
            </a:prstGeom>
          </p:spPr>
        </p:pic>
        <p:pic>
          <p:nvPicPr>
            <p:cNvPr id="272" name="Grafik 271">
              <a:extLst>
                <a:ext uri="{FF2B5EF4-FFF2-40B4-BE49-F238E27FC236}">
                  <a16:creationId xmlns:a16="http://schemas.microsoft.com/office/drawing/2014/main" id="{3E304E60-9702-4623-B7D3-E4367CC72EB7}"/>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1373514" y="6698765"/>
              <a:ext cx="256253" cy="333013"/>
            </a:xfrm>
            <a:prstGeom prst="rect">
              <a:avLst/>
            </a:prstGeom>
          </p:spPr>
        </p:pic>
        <p:pic>
          <p:nvPicPr>
            <p:cNvPr id="274" name="Grafik 273">
              <a:extLst>
                <a:ext uri="{FF2B5EF4-FFF2-40B4-BE49-F238E27FC236}">
                  <a16:creationId xmlns:a16="http://schemas.microsoft.com/office/drawing/2014/main" id="{783CF236-9874-48F9-A9EB-80913110399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rot="5400000">
              <a:off x="1304746" y="5603496"/>
              <a:ext cx="201673" cy="326418"/>
            </a:xfrm>
            <a:prstGeom prst="rect">
              <a:avLst/>
            </a:prstGeom>
          </p:spPr>
        </p:pic>
        <p:sp>
          <p:nvSpPr>
            <p:cNvPr id="275" name="Freihandform: Form 274">
              <a:extLst>
                <a:ext uri="{FF2B5EF4-FFF2-40B4-BE49-F238E27FC236}">
                  <a16:creationId xmlns:a16="http://schemas.microsoft.com/office/drawing/2014/main" id="{69DB47B4-51FC-415B-8CC9-7960A2B09E8E}"/>
                </a:ext>
              </a:extLst>
            </p:cNvPr>
            <p:cNvSpPr/>
            <p:nvPr/>
          </p:nvSpPr>
          <p:spPr>
            <a:xfrm rot="9361935" flipH="1">
              <a:off x="1789814" y="5684999"/>
              <a:ext cx="115938" cy="126589"/>
            </a:xfrm>
            <a:custGeom>
              <a:avLst/>
              <a:gdLst>
                <a:gd name="connsiteX0" fmla="*/ 216647 w 222032"/>
                <a:gd name="connsiteY0" fmla="*/ 97335 h 221092"/>
                <a:gd name="connsiteX1" fmla="*/ 221071 w 222032"/>
                <a:gd name="connsiteY1" fmla="*/ 80191 h 221092"/>
                <a:gd name="connsiteX2" fmla="*/ 206692 w 222032"/>
                <a:gd name="connsiteY2" fmla="*/ 70236 h 221092"/>
                <a:gd name="connsiteX3" fmla="*/ 155812 w 222032"/>
                <a:gd name="connsiteY3" fmla="*/ 70236 h 221092"/>
                <a:gd name="connsiteX4" fmla="*/ 141433 w 222032"/>
                <a:gd name="connsiteY4" fmla="*/ 59728 h 221092"/>
                <a:gd name="connsiteX5" fmla="*/ 125395 w 222032"/>
                <a:gd name="connsiteY5" fmla="*/ 10508 h 221092"/>
                <a:gd name="connsiteX6" fmla="*/ 111016 w 222032"/>
                <a:gd name="connsiteY6" fmla="*/ 0 h 221092"/>
                <a:gd name="connsiteX7" fmla="*/ 96637 w 222032"/>
                <a:gd name="connsiteY7" fmla="*/ 10508 h 221092"/>
                <a:gd name="connsiteX8" fmla="*/ 80599 w 222032"/>
                <a:gd name="connsiteY8" fmla="*/ 59728 h 221092"/>
                <a:gd name="connsiteX9" fmla="*/ 66220 w 222032"/>
                <a:gd name="connsiteY9" fmla="*/ 70236 h 221092"/>
                <a:gd name="connsiteX10" fmla="*/ 15340 w 222032"/>
                <a:gd name="connsiteY10" fmla="*/ 70236 h 221092"/>
                <a:gd name="connsiteX11" fmla="*/ 961 w 222032"/>
                <a:gd name="connsiteY11" fmla="*/ 80191 h 221092"/>
                <a:gd name="connsiteX12" fmla="*/ 5386 w 222032"/>
                <a:gd name="connsiteY12" fmla="*/ 97335 h 221092"/>
                <a:gd name="connsiteX13" fmla="*/ 23083 w 222032"/>
                <a:gd name="connsiteY13" fmla="*/ 113373 h 221092"/>
                <a:gd name="connsiteX14" fmla="*/ 45758 w 222032"/>
                <a:gd name="connsiteY14" fmla="*/ 133283 h 221092"/>
                <a:gd name="connsiteX15" fmla="*/ 50182 w 222032"/>
                <a:gd name="connsiteY15" fmla="*/ 140472 h 221092"/>
                <a:gd name="connsiteX16" fmla="*/ 50182 w 222032"/>
                <a:gd name="connsiteY16" fmla="*/ 149321 h 221092"/>
                <a:gd name="connsiteX17" fmla="*/ 34697 w 222032"/>
                <a:gd name="connsiteY17" fmla="*/ 201306 h 221092"/>
                <a:gd name="connsiteX18" fmla="*/ 40227 w 222032"/>
                <a:gd name="connsiteY18" fmla="*/ 217898 h 221092"/>
                <a:gd name="connsiteX19" fmla="*/ 57924 w 222032"/>
                <a:gd name="connsiteY19" fmla="*/ 218451 h 221092"/>
                <a:gd name="connsiteX20" fmla="*/ 102168 w 222032"/>
                <a:gd name="connsiteY20" fmla="*/ 187480 h 221092"/>
                <a:gd name="connsiteX21" fmla="*/ 119312 w 222032"/>
                <a:gd name="connsiteY21" fmla="*/ 187480 h 221092"/>
                <a:gd name="connsiteX22" fmla="*/ 163555 w 222032"/>
                <a:gd name="connsiteY22" fmla="*/ 218451 h 221092"/>
                <a:gd name="connsiteX23" fmla="*/ 181252 w 222032"/>
                <a:gd name="connsiteY23" fmla="*/ 217898 h 221092"/>
                <a:gd name="connsiteX24" fmla="*/ 186783 w 222032"/>
                <a:gd name="connsiteY24" fmla="*/ 201306 h 221092"/>
                <a:gd name="connsiteX25" fmla="*/ 171851 w 222032"/>
                <a:gd name="connsiteY25" fmla="*/ 149321 h 221092"/>
                <a:gd name="connsiteX26" fmla="*/ 176275 w 222032"/>
                <a:gd name="connsiteY26" fmla="*/ 133283 h 221092"/>
                <a:gd name="connsiteX27" fmla="*/ 216647 w 222032"/>
                <a:gd name="connsiteY27" fmla="*/ 97335 h 22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2032" h="221092">
                  <a:moveTo>
                    <a:pt x="216647" y="97335"/>
                  </a:moveTo>
                  <a:cubicBezTo>
                    <a:pt x="221624" y="92911"/>
                    <a:pt x="223283" y="86274"/>
                    <a:pt x="221071" y="80191"/>
                  </a:cubicBezTo>
                  <a:cubicBezTo>
                    <a:pt x="218859" y="74107"/>
                    <a:pt x="213329" y="70236"/>
                    <a:pt x="206692" y="70236"/>
                  </a:cubicBezTo>
                  <a:lnTo>
                    <a:pt x="155812" y="70236"/>
                  </a:lnTo>
                  <a:cubicBezTo>
                    <a:pt x="149176" y="70236"/>
                    <a:pt x="143646" y="65812"/>
                    <a:pt x="141433" y="59728"/>
                  </a:cubicBezTo>
                  <a:lnTo>
                    <a:pt x="125395" y="10508"/>
                  </a:lnTo>
                  <a:cubicBezTo>
                    <a:pt x="123183" y="4424"/>
                    <a:pt x="117653" y="0"/>
                    <a:pt x="111016" y="0"/>
                  </a:cubicBezTo>
                  <a:cubicBezTo>
                    <a:pt x="104380" y="0"/>
                    <a:pt x="98849" y="4424"/>
                    <a:pt x="96637" y="10508"/>
                  </a:cubicBezTo>
                  <a:lnTo>
                    <a:pt x="80599" y="59728"/>
                  </a:lnTo>
                  <a:cubicBezTo>
                    <a:pt x="78387" y="65812"/>
                    <a:pt x="72857" y="70236"/>
                    <a:pt x="66220" y="70236"/>
                  </a:cubicBezTo>
                  <a:lnTo>
                    <a:pt x="15340" y="70236"/>
                  </a:lnTo>
                  <a:cubicBezTo>
                    <a:pt x="9257" y="70236"/>
                    <a:pt x="3174" y="74107"/>
                    <a:pt x="961" y="80191"/>
                  </a:cubicBezTo>
                  <a:cubicBezTo>
                    <a:pt x="-1251" y="86274"/>
                    <a:pt x="408" y="92911"/>
                    <a:pt x="5386" y="97335"/>
                  </a:cubicBezTo>
                  <a:lnTo>
                    <a:pt x="23083" y="113373"/>
                  </a:lnTo>
                  <a:lnTo>
                    <a:pt x="45758" y="133283"/>
                  </a:lnTo>
                  <a:cubicBezTo>
                    <a:pt x="47970" y="135495"/>
                    <a:pt x="49629" y="137707"/>
                    <a:pt x="50182" y="140472"/>
                  </a:cubicBezTo>
                  <a:cubicBezTo>
                    <a:pt x="50735" y="143237"/>
                    <a:pt x="50735" y="146555"/>
                    <a:pt x="50182" y="149321"/>
                  </a:cubicBezTo>
                  <a:lnTo>
                    <a:pt x="34697" y="201306"/>
                  </a:lnTo>
                  <a:cubicBezTo>
                    <a:pt x="32485" y="207390"/>
                    <a:pt x="34697" y="214026"/>
                    <a:pt x="40227" y="217898"/>
                  </a:cubicBezTo>
                  <a:cubicBezTo>
                    <a:pt x="45205" y="221769"/>
                    <a:pt x="52394" y="221769"/>
                    <a:pt x="57924" y="218451"/>
                  </a:cubicBezTo>
                  <a:lnTo>
                    <a:pt x="102168" y="187480"/>
                  </a:lnTo>
                  <a:cubicBezTo>
                    <a:pt x="107145" y="183609"/>
                    <a:pt x="114334" y="183609"/>
                    <a:pt x="119312" y="187480"/>
                  </a:cubicBezTo>
                  <a:lnTo>
                    <a:pt x="163555" y="218451"/>
                  </a:lnTo>
                  <a:cubicBezTo>
                    <a:pt x="169085" y="222322"/>
                    <a:pt x="175722" y="221769"/>
                    <a:pt x="181252" y="217898"/>
                  </a:cubicBezTo>
                  <a:cubicBezTo>
                    <a:pt x="186230" y="214026"/>
                    <a:pt x="188442" y="207390"/>
                    <a:pt x="186783" y="201306"/>
                  </a:cubicBezTo>
                  <a:lnTo>
                    <a:pt x="171851" y="149321"/>
                  </a:lnTo>
                  <a:cubicBezTo>
                    <a:pt x="170192" y="143790"/>
                    <a:pt x="171851" y="137154"/>
                    <a:pt x="176275" y="133283"/>
                  </a:cubicBezTo>
                  <a:lnTo>
                    <a:pt x="216647" y="97335"/>
                  </a:lnTo>
                  <a:close/>
                </a:path>
              </a:pathLst>
            </a:custGeom>
            <a:solidFill>
              <a:srgbClr val="1A2E52"/>
            </a:solidFill>
            <a:ln w="5457" cap="flat">
              <a:noFill/>
              <a:prstDash val="solid"/>
              <a:miter/>
            </a:ln>
          </p:spPr>
          <p:txBody>
            <a:bodyPr rot="0" spcFirstLastPara="0" vertOverflow="overflow" horzOverflow="overflow" vert="horz" wrap="square" lIns="53197" tIns="26597" rIns="53197" bIns="26597" numCol="1" spcCol="0" rtlCol="0" fromWordArt="0" anchor="ctr" anchorCtr="0" forceAA="0" compatLnSpc="1">
              <a:prstTxWarp prst="textNoShape">
                <a:avLst/>
              </a:prstTxWarp>
              <a:noAutofit/>
            </a:bodyPr>
            <a:lstStyle/>
            <a:p>
              <a:endParaRPr lang="de-DE" sz="1047"/>
            </a:p>
          </p:txBody>
        </p:sp>
        <p:sp>
          <p:nvSpPr>
            <p:cNvPr id="276" name="Freihandform: Form 275">
              <a:extLst>
                <a:ext uri="{FF2B5EF4-FFF2-40B4-BE49-F238E27FC236}">
                  <a16:creationId xmlns:a16="http://schemas.microsoft.com/office/drawing/2014/main" id="{17967E75-B63F-47D0-AC5A-77369651F6DF}"/>
                </a:ext>
              </a:extLst>
            </p:cNvPr>
            <p:cNvSpPr/>
            <p:nvPr/>
          </p:nvSpPr>
          <p:spPr>
            <a:xfrm rot="9361935" flipH="1">
              <a:off x="2674212" y="5847769"/>
              <a:ext cx="115938" cy="126589"/>
            </a:xfrm>
            <a:custGeom>
              <a:avLst/>
              <a:gdLst>
                <a:gd name="connsiteX0" fmla="*/ 216647 w 222032"/>
                <a:gd name="connsiteY0" fmla="*/ 97335 h 221092"/>
                <a:gd name="connsiteX1" fmla="*/ 221071 w 222032"/>
                <a:gd name="connsiteY1" fmla="*/ 80191 h 221092"/>
                <a:gd name="connsiteX2" fmla="*/ 206692 w 222032"/>
                <a:gd name="connsiteY2" fmla="*/ 70236 h 221092"/>
                <a:gd name="connsiteX3" fmla="*/ 155812 w 222032"/>
                <a:gd name="connsiteY3" fmla="*/ 70236 h 221092"/>
                <a:gd name="connsiteX4" fmla="*/ 141433 w 222032"/>
                <a:gd name="connsiteY4" fmla="*/ 59728 h 221092"/>
                <a:gd name="connsiteX5" fmla="*/ 125395 w 222032"/>
                <a:gd name="connsiteY5" fmla="*/ 10508 h 221092"/>
                <a:gd name="connsiteX6" fmla="*/ 111016 w 222032"/>
                <a:gd name="connsiteY6" fmla="*/ 0 h 221092"/>
                <a:gd name="connsiteX7" fmla="*/ 96637 w 222032"/>
                <a:gd name="connsiteY7" fmla="*/ 10508 h 221092"/>
                <a:gd name="connsiteX8" fmla="*/ 80599 w 222032"/>
                <a:gd name="connsiteY8" fmla="*/ 59728 h 221092"/>
                <a:gd name="connsiteX9" fmla="*/ 66220 w 222032"/>
                <a:gd name="connsiteY9" fmla="*/ 70236 h 221092"/>
                <a:gd name="connsiteX10" fmla="*/ 15340 w 222032"/>
                <a:gd name="connsiteY10" fmla="*/ 70236 h 221092"/>
                <a:gd name="connsiteX11" fmla="*/ 961 w 222032"/>
                <a:gd name="connsiteY11" fmla="*/ 80191 h 221092"/>
                <a:gd name="connsiteX12" fmla="*/ 5386 w 222032"/>
                <a:gd name="connsiteY12" fmla="*/ 97335 h 221092"/>
                <a:gd name="connsiteX13" fmla="*/ 23083 w 222032"/>
                <a:gd name="connsiteY13" fmla="*/ 113373 h 221092"/>
                <a:gd name="connsiteX14" fmla="*/ 45758 w 222032"/>
                <a:gd name="connsiteY14" fmla="*/ 133283 h 221092"/>
                <a:gd name="connsiteX15" fmla="*/ 50182 w 222032"/>
                <a:gd name="connsiteY15" fmla="*/ 140472 h 221092"/>
                <a:gd name="connsiteX16" fmla="*/ 50182 w 222032"/>
                <a:gd name="connsiteY16" fmla="*/ 149321 h 221092"/>
                <a:gd name="connsiteX17" fmla="*/ 34697 w 222032"/>
                <a:gd name="connsiteY17" fmla="*/ 201306 h 221092"/>
                <a:gd name="connsiteX18" fmla="*/ 40227 w 222032"/>
                <a:gd name="connsiteY18" fmla="*/ 217898 h 221092"/>
                <a:gd name="connsiteX19" fmla="*/ 57924 w 222032"/>
                <a:gd name="connsiteY19" fmla="*/ 218451 h 221092"/>
                <a:gd name="connsiteX20" fmla="*/ 102168 w 222032"/>
                <a:gd name="connsiteY20" fmla="*/ 187480 h 221092"/>
                <a:gd name="connsiteX21" fmla="*/ 119312 w 222032"/>
                <a:gd name="connsiteY21" fmla="*/ 187480 h 221092"/>
                <a:gd name="connsiteX22" fmla="*/ 163555 w 222032"/>
                <a:gd name="connsiteY22" fmla="*/ 218451 h 221092"/>
                <a:gd name="connsiteX23" fmla="*/ 181252 w 222032"/>
                <a:gd name="connsiteY23" fmla="*/ 217898 h 221092"/>
                <a:gd name="connsiteX24" fmla="*/ 186783 w 222032"/>
                <a:gd name="connsiteY24" fmla="*/ 201306 h 221092"/>
                <a:gd name="connsiteX25" fmla="*/ 171851 w 222032"/>
                <a:gd name="connsiteY25" fmla="*/ 149321 h 221092"/>
                <a:gd name="connsiteX26" fmla="*/ 176275 w 222032"/>
                <a:gd name="connsiteY26" fmla="*/ 133283 h 221092"/>
                <a:gd name="connsiteX27" fmla="*/ 216647 w 222032"/>
                <a:gd name="connsiteY27" fmla="*/ 97335 h 22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2032" h="221092">
                  <a:moveTo>
                    <a:pt x="216647" y="97335"/>
                  </a:moveTo>
                  <a:cubicBezTo>
                    <a:pt x="221624" y="92911"/>
                    <a:pt x="223283" y="86274"/>
                    <a:pt x="221071" y="80191"/>
                  </a:cubicBezTo>
                  <a:cubicBezTo>
                    <a:pt x="218859" y="74107"/>
                    <a:pt x="213329" y="70236"/>
                    <a:pt x="206692" y="70236"/>
                  </a:cubicBezTo>
                  <a:lnTo>
                    <a:pt x="155812" y="70236"/>
                  </a:lnTo>
                  <a:cubicBezTo>
                    <a:pt x="149176" y="70236"/>
                    <a:pt x="143646" y="65812"/>
                    <a:pt x="141433" y="59728"/>
                  </a:cubicBezTo>
                  <a:lnTo>
                    <a:pt x="125395" y="10508"/>
                  </a:lnTo>
                  <a:cubicBezTo>
                    <a:pt x="123183" y="4424"/>
                    <a:pt x="117653" y="0"/>
                    <a:pt x="111016" y="0"/>
                  </a:cubicBezTo>
                  <a:cubicBezTo>
                    <a:pt x="104380" y="0"/>
                    <a:pt x="98849" y="4424"/>
                    <a:pt x="96637" y="10508"/>
                  </a:cubicBezTo>
                  <a:lnTo>
                    <a:pt x="80599" y="59728"/>
                  </a:lnTo>
                  <a:cubicBezTo>
                    <a:pt x="78387" y="65812"/>
                    <a:pt x="72857" y="70236"/>
                    <a:pt x="66220" y="70236"/>
                  </a:cubicBezTo>
                  <a:lnTo>
                    <a:pt x="15340" y="70236"/>
                  </a:lnTo>
                  <a:cubicBezTo>
                    <a:pt x="9257" y="70236"/>
                    <a:pt x="3174" y="74107"/>
                    <a:pt x="961" y="80191"/>
                  </a:cubicBezTo>
                  <a:cubicBezTo>
                    <a:pt x="-1251" y="86274"/>
                    <a:pt x="408" y="92911"/>
                    <a:pt x="5386" y="97335"/>
                  </a:cubicBezTo>
                  <a:lnTo>
                    <a:pt x="23083" y="113373"/>
                  </a:lnTo>
                  <a:lnTo>
                    <a:pt x="45758" y="133283"/>
                  </a:lnTo>
                  <a:cubicBezTo>
                    <a:pt x="47970" y="135495"/>
                    <a:pt x="49629" y="137707"/>
                    <a:pt x="50182" y="140472"/>
                  </a:cubicBezTo>
                  <a:cubicBezTo>
                    <a:pt x="50735" y="143237"/>
                    <a:pt x="50735" y="146555"/>
                    <a:pt x="50182" y="149321"/>
                  </a:cubicBezTo>
                  <a:lnTo>
                    <a:pt x="34697" y="201306"/>
                  </a:lnTo>
                  <a:cubicBezTo>
                    <a:pt x="32485" y="207390"/>
                    <a:pt x="34697" y="214026"/>
                    <a:pt x="40227" y="217898"/>
                  </a:cubicBezTo>
                  <a:cubicBezTo>
                    <a:pt x="45205" y="221769"/>
                    <a:pt x="52394" y="221769"/>
                    <a:pt x="57924" y="218451"/>
                  </a:cubicBezTo>
                  <a:lnTo>
                    <a:pt x="102168" y="187480"/>
                  </a:lnTo>
                  <a:cubicBezTo>
                    <a:pt x="107145" y="183609"/>
                    <a:pt x="114334" y="183609"/>
                    <a:pt x="119312" y="187480"/>
                  </a:cubicBezTo>
                  <a:lnTo>
                    <a:pt x="163555" y="218451"/>
                  </a:lnTo>
                  <a:cubicBezTo>
                    <a:pt x="169085" y="222322"/>
                    <a:pt x="175722" y="221769"/>
                    <a:pt x="181252" y="217898"/>
                  </a:cubicBezTo>
                  <a:cubicBezTo>
                    <a:pt x="186230" y="214026"/>
                    <a:pt x="188442" y="207390"/>
                    <a:pt x="186783" y="201306"/>
                  </a:cubicBezTo>
                  <a:lnTo>
                    <a:pt x="171851" y="149321"/>
                  </a:lnTo>
                  <a:cubicBezTo>
                    <a:pt x="170192" y="143790"/>
                    <a:pt x="171851" y="137154"/>
                    <a:pt x="176275" y="133283"/>
                  </a:cubicBezTo>
                  <a:lnTo>
                    <a:pt x="216647" y="97335"/>
                  </a:lnTo>
                  <a:close/>
                </a:path>
              </a:pathLst>
            </a:custGeom>
            <a:solidFill>
              <a:srgbClr val="1A2E52"/>
            </a:solidFill>
            <a:ln w="5457" cap="flat">
              <a:noFill/>
              <a:prstDash val="solid"/>
              <a:miter/>
            </a:ln>
          </p:spPr>
          <p:txBody>
            <a:bodyPr rot="0" spcFirstLastPara="0" vertOverflow="overflow" horzOverflow="overflow" vert="horz" wrap="square" lIns="53197" tIns="26597" rIns="53197" bIns="26597" numCol="1" spcCol="0" rtlCol="0" fromWordArt="0" anchor="ctr" anchorCtr="0" forceAA="0" compatLnSpc="1">
              <a:prstTxWarp prst="textNoShape">
                <a:avLst/>
              </a:prstTxWarp>
              <a:noAutofit/>
            </a:bodyPr>
            <a:lstStyle/>
            <a:p>
              <a:endParaRPr lang="de-DE" sz="1047"/>
            </a:p>
          </p:txBody>
        </p:sp>
        <p:sp>
          <p:nvSpPr>
            <p:cNvPr id="277" name="Freihandform: Form 276">
              <a:extLst>
                <a:ext uri="{FF2B5EF4-FFF2-40B4-BE49-F238E27FC236}">
                  <a16:creationId xmlns:a16="http://schemas.microsoft.com/office/drawing/2014/main" id="{FDE6734F-C67B-42E9-A73C-007827F295BA}"/>
                </a:ext>
              </a:extLst>
            </p:cNvPr>
            <p:cNvSpPr/>
            <p:nvPr/>
          </p:nvSpPr>
          <p:spPr>
            <a:xfrm rot="9361935" flipH="1">
              <a:off x="791737" y="6388965"/>
              <a:ext cx="115938" cy="126589"/>
            </a:xfrm>
            <a:custGeom>
              <a:avLst/>
              <a:gdLst>
                <a:gd name="connsiteX0" fmla="*/ 216647 w 222032"/>
                <a:gd name="connsiteY0" fmla="*/ 97335 h 221092"/>
                <a:gd name="connsiteX1" fmla="*/ 221071 w 222032"/>
                <a:gd name="connsiteY1" fmla="*/ 80191 h 221092"/>
                <a:gd name="connsiteX2" fmla="*/ 206692 w 222032"/>
                <a:gd name="connsiteY2" fmla="*/ 70236 h 221092"/>
                <a:gd name="connsiteX3" fmla="*/ 155812 w 222032"/>
                <a:gd name="connsiteY3" fmla="*/ 70236 h 221092"/>
                <a:gd name="connsiteX4" fmla="*/ 141433 w 222032"/>
                <a:gd name="connsiteY4" fmla="*/ 59728 h 221092"/>
                <a:gd name="connsiteX5" fmla="*/ 125395 w 222032"/>
                <a:gd name="connsiteY5" fmla="*/ 10508 h 221092"/>
                <a:gd name="connsiteX6" fmla="*/ 111016 w 222032"/>
                <a:gd name="connsiteY6" fmla="*/ 0 h 221092"/>
                <a:gd name="connsiteX7" fmla="*/ 96637 w 222032"/>
                <a:gd name="connsiteY7" fmla="*/ 10508 h 221092"/>
                <a:gd name="connsiteX8" fmla="*/ 80599 w 222032"/>
                <a:gd name="connsiteY8" fmla="*/ 59728 h 221092"/>
                <a:gd name="connsiteX9" fmla="*/ 66220 w 222032"/>
                <a:gd name="connsiteY9" fmla="*/ 70236 h 221092"/>
                <a:gd name="connsiteX10" fmla="*/ 15340 w 222032"/>
                <a:gd name="connsiteY10" fmla="*/ 70236 h 221092"/>
                <a:gd name="connsiteX11" fmla="*/ 961 w 222032"/>
                <a:gd name="connsiteY11" fmla="*/ 80191 h 221092"/>
                <a:gd name="connsiteX12" fmla="*/ 5386 w 222032"/>
                <a:gd name="connsiteY12" fmla="*/ 97335 h 221092"/>
                <a:gd name="connsiteX13" fmla="*/ 23083 w 222032"/>
                <a:gd name="connsiteY13" fmla="*/ 113373 h 221092"/>
                <a:gd name="connsiteX14" fmla="*/ 45758 w 222032"/>
                <a:gd name="connsiteY14" fmla="*/ 133283 h 221092"/>
                <a:gd name="connsiteX15" fmla="*/ 50182 w 222032"/>
                <a:gd name="connsiteY15" fmla="*/ 140472 h 221092"/>
                <a:gd name="connsiteX16" fmla="*/ 50182 w 222032"/>
                <a:gd name="connsiteY16" fmla="*/ 149321 h 221092"/>
                <a:gd name="connsiteX17" fmla="*/ 34697 w 222032"/>
                <a:gd name="connsiteY17" fmla="*/ 201306 h 221092"/>
                <a:gd name="connsiteX18" fmla="*/ 40227 w 222032"/>
                <a:gd name="connsiteY18" fmla="*/ 217898 h 221092"/>
                <a:gd name="connsiteX19" fmla="*/ 57924 w 222032"/>
                <a:gd name="connsiteY19" fmla="*/ 218451 h 221092"/>
                <a:gd name="connsiteX20" fmla="*/ 102168 w 222032"/>
                <a:gd name="connsiteY20" fmla="*/ 187480 h 221092"/>
                <a:gd name="connsiteX21" fmla="*/ 119312 w 222032"/>
                <a:gd name="connsiteY21" fmla="*/ 187480 h 221092"/>
                <a:gd name="connsiteX22" fmla="*/ 163555 w 222032"/>
                <a:gd name="connsiteY22" fmla="*/ 218451 h 221092"/>
                <a:gd name="connsiteX23" fmla="*/ 181252 w 222032"/>
                <a:gd name="connsiteY23" fmla="*/ 217898 h 221092"/>
                <a:gd name="connsiteX24" fmla="*/ 186783 w 222032"/>
                <a:gd name="connsiteY24" fmla="*/ 201306 h 221092"/>
                <a:gd name="connsiteX25" fmla="*/ 171851 w 222032"/>
                <a:gd name="connsiteY25" fmla="*/ 149321 h 221092"/>
                <a:gd name="connsiteX26" fmla="*/ 176275 w 222032"/>
                <a:gd name="connsiteY26" fmla="*/ 133283 h 221092"/>
                <a:gd name="connsiteX27" fmla="*/ 216647 w 222032"/>
                <a:gd name="connsiteY27" fmla="*/ 97335 h 22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2032" h="221092">
                  <a:moveTo>
                    <a:pt x="216647" y="97335"/>
                  </a:moveTo>
                  <a:cubicBezTo>
                    <a:pt x="221624" y="92911"/>
                    <a:pt x="223283" y="86274"/>
                    <a:pt x="221071" y="80191"/>
                  </a:cubicBezTo>
                  <a:cubicBezTo>
                    <a:pt x="218859" y="74107"/>
                    <a:pt x="213329" y="70236"/>
                    <a:pt x="206692" y="70236"/>
                  </a:cubicBezTo>
                  <a:lnTo>
                    <a:pt x="155812" y="70236"/>
                  </a:lnTo>
                  <a:cubicBezTo>
                    <a:pt x="149176" y="70236"/>
                    <a:pt x="143646" y="65812"/>
                    <a:pt x="141433" y="59728"/>
                  </a:cubicBezTo>
                  <a:lnTo>
                    <a:pt x="125395" y="10508"/>
                  </a:lnTo>
                  <a:cubicBezTo>
                    <a:pt x="123183" y="4424"/>
                    <a:pt x="117653" y="0"/>
                    <a:pt x="111016" y="0"/>
                  </a:cubicBezTo>
                  <a:cubicBezTo>
                    <a:pt x="104380" y="0"/>
                    <a:pt x="98849" y="4424"/>
                    <a:pt x="96637" y="10508"/>
                  </a:cubicBezTo>
                  <a:lnTo>
                    <a:pt x="80599" y="59728"/>
                  </a:lnTo>
                  <a:cubicBezTo>
                    <a:pt x="78387" y="65812"/>
                    <a:pt x="72857" y="70236"/>
                    <a:pt x="66220" y="70236"/>
                  </a:cubicBezTo>
                  <a:lnTo>
                    <a:pt x="15340" y="70236"/>
                  </a:lnTo>
                  <a:cubicBezTo>
                    <a:pt x="9257" y="70236"/>
                    <a:pt x="3174" y="74107"/>
                    <a:pt x="961" y="80191"/>
                  </a:cubicBezTo>
                  <a:cubicBezTo>
                    <a:pt x="-1251" y="86274"/>
                    <a:pt x="408" y="92911"/>
                    <a:pt x="5386" y="97335"/>
                  </a:cubicBezTo>
                  <a:lnTo>
                    <a:pt x="23083" y="113373"/>
                  </a:lnTo>
                  <a:lnTo>
                    <a:pt x="45758" y="133283"/>
                  </a:lnTo>
                  <a:cubicBezTo>
                    <a:pt x="47970" y="135495"/>
                    <a:pt x="49629" y="137707"/>
                    <a:pt x="50182" y="140472"/>
                  </a:cubicBezTo>
                  <a:cubicBezTo>
                    <a:pt x="50735" y="143237"/>
                    <a:pt x="50735" y="146555"/>
                    <a:pt x="50182" y="149321"/>
                  </a:cubicBezTo>
                  <a:lnTo>
                    <a:pt x="34697" y="201306"/>
                  </a:lnTo>
                  <a:cubicBezTo>
                    <a:pt x="32485" y="207390"/>
                    <a:pt x="34697" y="214026"/>
                    <a:pt x="40227" y="217898"/>
                  </a:cubicBezTo>
                  <a:cubicBezTo>
                    <a:pt x="45205" y="221769"/>
                    <a:pt x="52394" y="221769"/>
                    <a:pt x="57924" y="218451"/>
                  </a:cubicBezTo>
                  <a:lnTo>
                    <a:pt x="102168" y="187480"/>
                  </a:lnTo>
                  <a:cubicBezTo>
                    <a:pt x="107145" y="183609"/>
                    <a:pt x="114334" y="183609"/>
                    <a:pt x="119312" y="187480"/>
                  </a:cubicBezTo>
                  <a:lnTo>
                    <a:pt x="163555" y="218451"/>
                  </a:lnTo>
                  <a:cubicBezTo>
                    <a:pt x="169085" y="222322"/>
                    <a:pt x="175722" y="221769"/>
                    <a:pt x="181252" y="217898"/>
                  </a:cubicBezTo>
                  <a:cubicBezTo>
                    <a:pt x="186230" y="214026"/>
                    <a:pt x="188442" y="207390"/>
                    <a:pt x="186783" y="201306"/>
                  </a:cubicBezTo>
                  <a:lnTo>
                    <a:pt x="171851" y="149321"/>
                  </a:lnTo>
                  <a:cubicBezTo>
                    <a:pt x="170192" y="143790"/>
                    <a:pt x="171851" y="137154"/>
                    <a:pt x="176275" y="133283"/>
                  </a:cubicBezTo>
                  <a:lnTo>
                    <a:pt x="216647" y="97335"/>
                  </a:lnTo>
                  <a:close/>
                </a:path>
              </a:pathLst>
            </a:custGeom>
            <a:solidFill>
              <a:srgbClr val="1A2E52"/>
            </a:solidFill>
            <a:ln w="5457" cap="flat">
              <a:noFill/>
              <a:prstDash val="solid"/>
              <a:miter/>
            </a:ln>
          </p:spPr>
          <p:txBody>
            <a:bodyPr rot="0" spcFirstLastPara="0" vertOverflow="overflow" horzOverflow="overflow" vert="horz" wrap="square" lIns="53197" tIns="26597" rIns="53197" bIns="26597" numCol="1" spcCol="0" rtlCol="0" fromWordArt="0" anchor="ctr" anchorCtr="0" forceAA="0" compatLnSpc="1">
              <a:prstTxWarp prst="textNoShape">
                <a:avLst/>
              </a:prstTxWarp>
              <a:noAutofit/>
            </a:bodyPr>
            <a:lstStyle/>
            <a:p>
              <a:endParaRPr lang="de-DE" sz="1047"/>
            </a:p>
          </p:txBody>
        </p:sp>
        <p:sp>
          <p:nvSpPr>
            <p:cNvPr id="278" name="Freihandform: Form 277">
              <a:extLst>
                <a:ext uri="{FF2B5EF4-FFF2-40B4-BE49-F238E27FC236}">
                  <a16:creationId xmlns:a16="http://schemas.microsoft.com/office/drawing/2014/main" id="{0402983F-5783-41F4-831A-199E5BCB478B}"/>
                </a:ext>
              </a:extLst>
            </p:cNvPr>
            <p:cNvSpPr/>
            <p:nvPr/>
          </p:nvSpPr>
          <p:spPr>
            <a:xfrm rot="9361935" flipH="1">
              <a:off x="2064832" y="6373084"/>
              <a:ext cx="115938" cy="126589"/>
            </a:xfrm>
            <a:custGeom>
              <a:avLst/>
              <a:gdLst>
                <a:gd name="connsiteX0" fmla="*/ 216647 w 222032"/>
                <a:gd name="connsiteY0" fmla="*/ 97335 h 221092"/>
                <a:gd name="connsiteX1" fmla="*/ 221071 w 222032"/>
                <a:gd name="connsiteY1" fmla="*/ 80191 h 221092"/>
                <a:gd name="connsiteX2" fmla="*/ 206692 w 222032"/>
                <a:gd name="connsiteY2" fmla="*/ 70236 h 221092"/>
                <a:gd name="connsiteX3" fmla="*/ 155812 w 222032"/>
                <a:gd name="connsiteY3" fmla="*/ 70236 h 221092"/>
                <a:gd name="connsiteX4" fmla="*/ 141433 w 222032"/>
                <a:gd name="connsiteY4" fmla="*/ 59728 h 221092"/>
                <a:gd name="connsiteX5" fmla="*/ 125395 w 222032"/>
                <a:gd name="connsiteY5" fmla="*/ 10508 h 221092"/>
                <a:gd name="connsiteX6" fmla="*/ 111016 w 222032"/>
                <a:gd name="connsiteY6" fmla="*/ 0 h 221092"/>
                <a:gd name="connsiteX7" fmla="*/ 96637 w 222032"/>
                <a:gd name="connsiteY7" fmla="*/ 10508 h 221092"/>
                <a:gd name="connsiteX8" fmla="*/ 80599 w 222032"/>
                <a:gd name="connsiteY8" fmla="*/ 59728 h 221092"/>
                <a:gd name="connsiteX9" fmla="*/ 66220 w 222032"/>
                <a:gd name="connsiteY9" fmla="*/ 70236 h 221092"/>
                <a:gd name="connsiteX10" fmla="*/ 15340 w 222032"/>
                <a:gd name="connsiteY10" fmla="*/ 70236 h 221092"/>
                <a:gd name="connsiteX11" fmla="*/ 961 w 222032"/>
                <a:gd name="connsiteY11" fmla="*/ 80191 h 221092"/>
                <a:gd name="connsiteX12" fmla="*/ 5386 w 222032"/>
                <a:gd name="connsiteY12" fmla="*/ 97335 h 221092"/>
                <a:gd name="connsiteX13" fmla="*/ 23083 w 222032"/>
                <a:gd name="connsiteY13" fmla="*/ 113373 h 221092"/>
                <a:gd name="connsiteX14" fmla="*/ 45758 w 222032"/>
                <a:gd name="connsiteY14" fmla="*/ 133283 h 221092"/>
                <a:gd name="connsiteX15" fmla="*/ 50182 w 222032"/>
                <a:gd name="connsiteY15" fmla="*/ 140472 h 221092"/>
                <a:gd name="connsiteX16" fmla="*/ 50182 w 222032"/>
                <a:gd name="connsiteY16" fmla="*/ 149321 h 221092"/>
                <a:gd name="connsiteX17" fmla="*/ 34697 w 222032"/>
                <a:gd name="connsiteY17" fmla="*/ 201306 h 221092"/>
                <a:gd name="connsiteX18" fmla="*/ 40227 w 222032"/>
                <a:gd name="connsiteY18" fmla="*/ 217898 h 221092"/>
                <a:gd name="connsiteX19" fmla="*/ 57924 w 222032"/>
                <a:gd name="connsiteY19" fmla="*/ 218451 h 221092"/>
                <a:gd name="connsiteX20" fmla="*/ 102168 w 222032"/>
                <a:gd name="connsiteY20" fmla="*/ 187480 h 221092"/>
                <a:gd name="connsiteX21" fmla="*/ 119312 w 222032"/>
                <a:gd name="connsiteY21" fmla="*/ 187480 h 221092"/>
                <a:gd name="connsiteX22" fmla="*/ 163555 w 222032"/>
                <a:gd name="connsiteY22" fmla="*/ 218451 h 221092"/>
                <a:gd name="connsiteX23" fmla="*/ 181252 w 222032"/>
                <a:gd name="connsiteY23" fmla="*/ 217898 h 221092"/>
                <a:gd name="connsiteX24" fmla="*/ 186783 w 222032"/>
                <a:gd name="connsiteY24" fmla="*/ 201306 h 221092"/>
                <a:gd name="connsiteX25" fmla="*/ 171851 w 222032"/>
                <a:gd name="connsiteY25" fmla="*/ 149321 h 221092"/>
                <a:gd name="connsiteX26" fmla="*/ 176275 w 222032"/>
                <a:gd name="connsiteY26" fmla="*/ 133283 h 221092"/>
                <a:gd name="connsiteX27" fmla="*/ 216647 w 222032"/>
                <a:gd name="connsiteY27" fmla="*/ 97335 h 22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2032" h="221092">
                  <a:moveTo>
                    <a:pt x="216647" y="97335"/>
                  </a:moveTo>
                  <a:cubicBezTo>
                    <a:pt x="221624" y="92911"/>
                    <a:pt x="223283" y="86274"/>
                    <a:pt x="221071" y="80191"/>
                  </a:cubicBezTo>
                  <a:cubicBezTo>
                    <a:pt x="218859" y="74107"/>
                    <a:pt x="213329" y="70236"/>
                    <a:pt x="206692" y="70236"/>
                  </a:cubicBezTo>
                  <a:lnTo>
                    <a:pt x="155812" y="70236"/>
                  </a:lnTo>
                  <a:cubicBezTo>
                    <a:pt x="149176" y="70236"/>
                    <a:pt x="143646" y="65812"/>
                    <a:pt x="141433" y="59728"/>
                  </a:cubicBezTo>
                  <a:lnTo>
                    <a:pt x="125395" y="10508"/>
                  </a:lnTo>
                  <a:cubicBezTo>
                    <a:pt x="123183" y="4424"/>
                    <a:pt x="117653" y="0"/>
                    <a:pt x="111016" y="0"/>
                  </a:cubicBezTo>
                  <a:cubicBezTo>
                    <a:pt x="104380" y="0"/>
                    <a:pt x="98849" y="4424"/>
                    <a:pt x="96637" y="10508"/>
                  </a:cubicBezTo>
                  <a:lnTo>
                    <a:pt x="80599" y="59728"/>
                  </a:lnTo>
                  <a:cubicBezTo>
                    <a:pt x="78387" y="65812"/>
                    <a:pt x="72857" y="70236"/>
                    <a:pt x="66220" y="70236"/>
                  </a:cubicBezTo>
                  <a:lnTo>
                    <a:pt x="15340" y="70236"/>
                  </a:lnTo>
                  <a:cubicBezTo>
                    <a:pt x="9257" y="70236"/>
                    <a:pt x="3174" y="74107"/>
                    <a:pt x="961" y="80191"/>
                  </a:cubicBezTo>
                  <a:cubicBezTo>
                    <a:pt x="-1251" y="86274"/>
                    <a:pt x="408" y="92911"/>
                    <a:pt x="5386" y="97335"/>
                  </a:cubicBezTo>
                  <a:lnTo>
                    <a:pt x="23083" y="113373"/>
                  </a:lnTo>
                  <a:lnTo>
                    <a:pt x="45758" y="133283"/>
                  </a:lnTo>
                  <a:cubicBezTo>
                    <a:pt x="47970" y="135495"/>
                    <a:pt x="49629" y="137707"/>
                    <a:pt x="50182" y="140472"/>
                  </a:cubicBezTo>
                  <a:cubicBezTo>
                    <a:pt x="50735" y="143237"/>
                    <a:pt x="50735" y="146555"/>
                    <a:pt x="50182" y="149321"/>
                  </a:cubicBezTo>
                  <a:lnTo>
                    <a:pt x="34697" y="201306"/>
                  </a:lnTo>
                  <a:cubicBezTo>
                    <a:pt x="32485" y="207390"/>
                    <a:pt x="34697" y="214026"/>
                    <a:pt x="40227" y="217898"/>
                  </a:cubicBezTo>
                  <a:cubicBezTo>
                    <a:pt x="45205" y="221769"/>
                    <a:pt x="52394" y="221769"/>
                    <a:pt x="57924" y="218451"/>
                  </a:cubicBezTo>
                  <a:lnTo>
                    <a:pt x="102168" y="187480"/>
                  </a:lnTo>
                  <a:cubicBezTo>
                    <a:pt x="107145" y="183609"/>
                    <a:pt x="114334" y="183609"/>
                    <a:pt x="119312" y="187480"/>
                  </a:cubicBezTo>
                  <a:lnTo>
                    <a:pt x="163555" y="218451"/>
                  </a:lnTo>
                  <a:cubicBezTo>
                    <a:pt x="169085" y="222322"/>
                    <a:pt x="175722" y="221769"/>
                    <a:pt x="181252" y="217898"/>
                  </a:cubicBezTo>
                  <a:cubicBezTo>
                    <a:pt x="186230" y="214026"/>
                    <a:pt x="188442" y="207390"/>
                    <a:pt x="186783" y="201306"/>
                  </a:cubicBezTo>
                  <a:lnTo>
                    <a:pt x="171851" y="149321"/>
                  </a:lnTo>
                  <a:cubicBezTo>
                    <a:pt x="170192" y="143790"/>
                    <a:pt x="171851" y="137154"/>
                    <a:pt x="176275" y="133283"/>
                  </a:cubicBezTo>
                  <a:lnTo>
                    <a:pt x="216647" y="97335"/>
                  </a:lnTo>
                  <a:close/>
                </a:path>
              </a:pathLst>
            </a:custGeom>
            <a:solidFill>
              <a:srgbClr val="1A2E52"/>
            </a:solidFill>
            <a:ln w="5457" cap="flat">
              <a:noFill/>
              <a:prstDash val="solid"/>
              <a:miter/>
            </a:ln>
          </p:spPr>
          <p:txBody>
            <a:bodyPr rot="0" spcFirstLastPara="0" vertOverflow="overflow" horzOverflow="overflow" vert="horz" wrap="square" lIns="53197" tIns="26597" rIns="53197" bIns="26597" numCol="1" spcCol="0" rtlCol="0" fromWordArt="0" anchor="ctr" anchorCtr="0" forceAA="0" compatLnSpc="1">
              <a:prstTxWarp prst="textNoShape">
                <a:avLst/>
              </a:prstTxWarp>
              <a:noAutofit/>
            </a:bodyPr>
            <a:lstStyle/>
            <a:p>
              <a:endParaRPr lang="de-DE" sz="1047"/>
            </a:p>
          </p:txBody>
        </p:sp>
        <p:sp>
          <p:nvSpPr>
            <p:cNvPr id="279" name="Freihandform: Form 278">
              <a:extLst>
                <a:ext uri="{FF2B5EF4-FFF2-40B4-BE49-F238E27FC236}">
                  <a16:creationId xmlns:a16="http://schemas.microsoft.com/office/drawing/2014/main" id="{B0757A6A-DAF4-42B0-8F68-A96D25B0F1E9}"/>
                </a:ext>
              </a:extLst>
            </p:cNvPr>
            <p:cNvSpPr/>
            <p:nvPr/>
          </p:nvSpPr>
          <p:spPr>
            <a:xfrm rot="9361935" flipH="1">
              <a:off x="1659495" y="5423483"/>
              <a:ext cx="71474" cy="71171"/>
            </a:xfrm>
            <a:custGeom>
              <a:avLst/>
              <a:gdLst>
                <a:gd name="connsiteX0" fmla="*/ 216647 w 222032"/>
                <a:gd name="connsiteY0" fmla="*/ 97335 h 221092"/>
                <a:gd name="connsiteX1" fmla="*/ 221071 w 222032"/>
                <a:gd name="connsiteY1" fmla="*/ 80191 h 221092"/>
                <a:gd name="connsiteX2" fmla="*/ 206692 w 222032"/>
                <a:gd name="connsiteY2" fmla="*/ 70236 h 221092"/>
                <a:gd name="connsiteX3" fmla="*/ 155812 w 222032"/>
                <a:gd name="connsiteY3" fmla="*/ 70236 h 221092"/>
                <a:gd name="connsiteX4" fmla="*/ 141433 w 222032"/>
                <a:gd name="connsiteY4" fmla="*/ 59728 h 221092"/>
                <a:gd name="connsiteX5" fmla="*/ 125395 w 222032"/>
                <a:gd name="connsiteY5" fmla="*/ 10508 h 221092"/>
                <a:gd name="connsiteX6" fmla="*/ 111016 w 222032"/>
                <a:gd name="connsiteY6" fmla="*/ 0 h 221092"/>
                <a:gd name="connsiteX7" fmla="*/ 96637 w 222032"/>
                <a:gd name="connsiteY7" fmla="*/ 10508 h 221092"/>
                <a:gd name="connsiteX8" fmla="*/ 80599 w 222032"/>
                <a:gd name="connsiteY8" fmla="*/ 59728 h 221092"/>
                <a:gd name="connsiteX9" fmla="*/ 66220 w 222032"/>
                <a:gd name="connsiteY9" fmla="*/ 70236 h 221092"/>
                <a:gd name="connsiteX10" fmla="*/ 15340 w 222032"/>
                <a:gd name="connsiteY10" fmla="*/ 70236 h 221092"/>
                <a:gd name="connsiteX11" fmla="*/ 961 w 222032"/>
                <a:gd name="connsiteY11" fmla="*/ 80191 h 221092"/>
                <a:gd name="connsiteX12" fmla="*/ 5386 w 222032"/>
                <a:gd name="connsiteY12" fmla="*/ 97335 h 221092"/>
                <a:gd name="connsiteX13" fmla="*/ 23083 w 222032"/>
                <a:gd name="connsiteY13" fmla="*/ 113373 h 221092"/>
                <a:gd name="connsiteX14" fmla="*/ 45758 w 222032"/>
                <a:gd name="connsiteY14" fmla="*/ 133283 h 221092"/>
                <a:gd name="connsiteX15" fmla="*/ 50182 w 222032"/>
                <a:gd name="connsiteY15" fmla="*/ 140472 h 221092"/>
                <a:gd name="connsiteX16" fmla="*/ 50182 w 222032"/>
                <a:gd name="connsiteY16" fmla="*/ 149321 h 221092"/>
                <a:gd name="connsiteX17" fmla="*/ 34697 w 222032"/>
                <a:gd name="connsiteY17" fmla="*/ 201306 h 221092"/>
                <a:gd name="connsiteX18" fmla="*/ 40227 w 222032"/>
                <a:gd name="connsiteY18" fmla="*/ 217898 h 221092"/>
                <a:gd name="connsiteX19" fmla="*/ 57924 w 222032"/>
                <a:gd name="connsiteY19" fmla="*/ 218451 h 221092"/>
                <a:gd name="connsiteX20" fmla="*/ 102168 w 222032"/>
                <a:gd name="connsiteY20" fmla="*/ 187480 h 221092"/>
                <a:gd name="connsiteX21" fmla="*/ 119312 w 222032"/>
                <a:gd name="connsiteY21" fmla="*/ 187480 h 221092"/>
                <a:gd name="connsiteX22" fmla="*/ 163555 w 222032"/>
                <a:gd name="connsiteY22" fmla="*/ 218451 h 221092"/>
                <a:gd name="connsiteX23" fmla="*/ 181252 w 222032"/>
                <a:gd name="connsiteY23" fmla="*/ 217898 h 221092"/>
                <a:gd name="connsiteX24" fmla="*/ 186783 w 222032"/>
                <a:gd name="connsiteY24" fmla="*/ 201306 h 221092"/>
                <a:gd name="connsiteX25" fmla="*/ 171851 w 222032"/>
                <a:gd name="connsiteY25" fmla="*/ 149321 h 221092"/>
                <a:gd name="connsiteX26" fmla="*/ 176275 w 222032"/>
                <a:gd name="connsiteY26" fmla="*/ 133283 h 221092"/>
                <a:gd name="connsiteX27" fmla="*/ 216647 w 222032"/>
                <a:gd name="connsiteY27" fmla="*/ 97335 h 22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2032" h="221092">
                  <a:moveTo>
                    <a:pt x="216647" y="97335"/>
                  </a:moveTo>
                  <a:cubicBezTo>
                    <a:pt x="221624" y="92911"/>
                    <a:pt x="223283" y="86274"/>
                    <a:pt x="221071" y="80191"/>
                  </a:cubicBezTo>
                  <a:cubicBezTo>
                    <a:pt x="218859" y="74107"/>
                    <a:pt x="213329" y="70236"/>
                    <a:pt x="206692" y="70236"/>
                  </a:cubicBezTo>
                  <a:lnTo>
                    <a:pt x="155812" y="70236"/>
                  </a:lnTo>
                  <a:cubicBezTo>
                    <a:pt x="149176" y="70236"/>
                    <a:pt x="143646" y="65812"/>
                    <a:pt x="141433" y="59728"/>
                  </a:cubicBezTo>
                  <a:lnTo>
                    <a:pt x="125395" y="10508"/>
                  </a:lnTo>
                  <a:cubicBezTo>
                    <a:pt x="123183" y="4424"/>
                    <a:pt x="117653" y="0"/>
                    <a:pt x="111016" y="0"/>
                  </a:cubicBezTo>
                  <a:cubicBezTo>
                    <a:pt x="104380" y="0"/>
                    <a:pt x="98849" y="4424"/>
                    <a:pt x="96637" y="10508"/>
                  </a:cubicBezTo>
                  <a:lnTo>
                    <a:pt x="80599" y="59728"/>
                  </a:lnTo>
                  <a:cubicBezTo>
                    <a:pt x="78387" y="65812"/>
                    <a:pt x="72857" y="70236"/>
                    <a:pt x="66220" y="70236"/>
                  </a:cubicBezTo>
                  <a:lnTo>
                    <a:pt x="15340" y="70236"/>
                  </a:lnTo>
                  <a:cubicBezTo>
                    <a:pt x="9257" y="70236"/>
                    <a:pt x="3174" y="74107"/>
                    <a:pt x="961" y="80191"/>
                  </a:cubicBezTo>
                  <a:cubicBezTo>
                    <a:pt x="-1251" y="86274"/>
                    <a:pt x="408" y="92911"/>
                    <a:pt x="5386" y="97335"/>
                  </a:cubicBezTo>
                  <a:lnTo>
                    <a:pt x="23083" y="113373"/>
                  </a:lnTo>
                  <a:lnTo>
                    <a:pt x="45758" y="133283"/>
                  </a:lnTo>
                  <a:cubicBezTo>
                    <a:pt x="47970" y="135495"/>
                    <a:pt x="49629" y="137707"/>
                    <a:pt x="50182" y="140472"/>
                  </a:cubicBezTo>
                  <a:cubicBezTo>
                    <a:pt x="50735" y="143237"/>
                    <a:pt x="50735" y="146555"/>
                    <a:pt x="50182" y="149321"/>
                  </a:cubicBezTo>
                  <a:lnTo>
                    <a:pt x="34697" y="201306"/>
                  </a:lnTo>
                  <a:cubicBezTo>
                    <a:pt x="32485" y="207390"/>
                    <a:pt x="34697" y="214026"/>
                    <a:pt x="40227" y="217898"/>
                  </a:cubicBezTo>
                  <a:cubicBezTo>
                    <a:pt x="45205" y="221769"/>
                    <a:pt x="52394" y="221769"/>
                    <a:pt x="57924" y="218451"/>
                  </a:cubicBezTo>
                  <a:lnTo>
                    <a:pt x="102168" y="187480"/>
                  </a:lnTo>
                  <a:cubicBezTo>
                    <a:pt x="107145" y="183609"/>
                    <a:pt x="114334" y="183609"/>
                    <a:pt x="119312" y="187480"/>
                  </a:cubicBezTo>
                  <a:lnTo>
                    <a:pt x="163555" y="218451"/>
                  </a:lnTo>
                  <a:cubicBezTo>
                    <a:pt x="169085" y="222322"/>
                    <a:pt x="175722" y="221769"/>
                    <a:pt x="181252" y="217898"/>
                  </a:cubicBezTo>
                  <a:cubicBezTo>
                    <a:pt x="186230" y="214026"/>
                    <a:pt x="188442" y="207390"/>
                    <a:pt x="186783" y="201306"/>
                  </a:cubicBezTo>
                  <a:lnTo>
                    <a:pt x="171851" y="149321"/>
                  </a:lnTo>
                  <a:cubicBezTo>
                    <a:pt x="170192" y="143790"/>
                    <a:pt x="171851" y="137154"/>
                    <a:pt x="176275" y="133283"/>
                  </a:cubicBezTo>
                  <a:lnTo>
                    <a:pt x="216647" y="97335"/>
                  </a:lnTo>
                  <a:close/>
                </a:path>
              </a:pathLst>
            </a:custGeom>
            <a:solidFill>
              <a:srgbClr val="1A2E52"/>
            </a:solidFill>
            <a:ln w="5457" cap="flat">
              <a:noFill/>
              <a:prstDash val="solid"/>
              <a:miter/>
            </a:ln>
          </p:spPr>
          <p:txBody>
            <a:bodyPr rot="0" spcFirstLastPara="0" vertOverflow="overflow" horzOverflow="overflow" vert="horz" wrap="square" lIns="53197" tIns="26597" rIns="53197" bIns="26597" numCol="1" spcCol="0" rtlCol="0" fromWordArt="0" anchor="ctr" anchorCtr="0" forceAA="0" compatLnSpc="1">
              <a:prstTxWarp prst="textNoShape">
                <a:avLst/>
              </a:prstTxWarp>
              <a:noAutofit/>
            </a:bodyPr>
            <a:lstStyle/>
            <a:p>
              <a:endParaRPr lang="de-DE" sz="1047"/>
            </a:p>
          </p:txBody>
        </p:sp>
        <p:sp>
          <p:nvSpPr>
            <p:cNvPr id="280" name="Freihandform: Form 279">
              <a:extLst>
                <a:ext uri="{FF2B5EF4-FFF2-40B4-BE49-F238E27FC236}">
                  <a16:creationId xmlns:a16="http://schemas.microsoft.com/office/drawing/2014/main" id="{95D3C578-02CB-4A93-B727-250D3B0C0103}"/>
                </a:ext>
              </a:extLst>
            </p:cNvPr>
            <p:cNvSpPr/>
            <p:nvPr/>
          </p:nvSpPr>
          <p:spPr>
            <a:xfrm rot="9361935" flipH="1">
              <a:off x="641919" y="7111240"/>
              <a:ext cx="71474" cy="71171"/>
            </a:xfrm>
            <a:custGeom>
              <a:avLst/>
              <a:gdLst>
                <a:gd name="connsiteX0" fmla="*/ 216647 w 222032"/>
                <a:gd name="connsiteY0" fmla="*/ 97335 h 221092"/>
                <a:gd name="connsiteX1" fmla="*/ 221071 w 222032"/>
                <a:gd name="connsiteY1" fmla="*/ 80191 h 221092"/>
                <a:gd name="connsiteX2" fmla="*/ 206692 w 222032"/>
                <a:gd name="connsiteY2" fmla="*/ 70236 h 221092"/>
                <a:gd name="connsiteX3" fmla="*/ 155812 w 222032"/>
                <a:gd name="connsiteY3" fmla="*/ 70236 h 221092"/>
                <a:gd name="connsiteX4" fmla="*/ 141433 w 222032"/>
                <a:gd name="connsiteY4" fmla="*/ 59728 h 221092"/>
                <a:gd name="connsiteX5" fmla="*/ 125395 w 222032"/>
                <a:gd name="connsiteY5" fmla="*/ 10508 h 221092"/>
                <a:gd name="connsiteX6" fmla="*/ 111016 w 222032"/>
                <a:gd name="connsiteY6" fmla="*/ 0 h 221092"/>
                <a:gd name="connsiteX7" fmla="*/ 96637 w 222032"/>
                <a:gd name="connsiteY7" fmla="*/ 10508 h 221092"/>
                <a:gd name="connsiteX8" fmla="*/ 80599 w 222032"/>
                <a:gd name="connsiteY8" fmla="*/ 59728 h 221092"/>
                <a:gd name="connsiteX9" fmla="*/ 66220 w 222032"/>
                <a:gd name="connsiteY9" fmla="*/ 70236 h 221092"/>
                <a:gd name="connsiteX10" fmla="*/ 15340 w 222032"/>
                <a:gd name="connsiteY10" fmla="*/ 70236 h 221092"/>
                <a:gd name="connsiteX11" fmla="*/ 961 w 222032"/>
                <a:gd name="connsiteY11" fmla="*/ 80191 h 221092"/>
                <a:gd name="connsiteX12" fmla="*/ 5386 w 222032"/>
                <a:gd name="connsiteY12" fmla="*/ 97335 h 221092"/>
                <a:gd name="connsiteX13" fmla="*/ 23083 w 222032"/>
                <a:gd name="connsiteY13" fmla="*/ 113373 h 221092"/>
                <a:gd name="connsiteX14" fmla="*/ 45758 w 222032"/>
                <a:gd name="connsiteY14" fmla="*/ 133283 h 221092"/>
                <a:gd name="connsiteX15" fmla="*/ 50182 w 222032"/>
                <a:gd name="connsiteY15" fmla="*/ 140472 h 221092"/>
                <a:gd name="connsiteX16" fmla="*/ 50182 w 222032"/>
                <a:gd name="connsiteY16" fmla="*/ 149321 h 221092"/>
                <a:gd name="connsiteX17" fmla="*/ 34697 w 222032"/>
                <a:gd name="connsiteY17" fmla="*/ 201306 h 221092"/>
                <a:gd name="connsiteX18" fmla="*/ 40227 w 222032"/>
                <a:gd name="connsiteY18" fmla="*/ 217898 h 221092"/>
                <a:gd name="connsiteX19" fmla="*/ 57924 w 222032"/>
                <a:gd name="connsiteY19" fmla="*/ 218451 h 221092"/>
                <a:gd name="connsiteX20" fmla="*/ 102168 w 222032"/>
                <a:gd name="connsiteY20" fmla="*/ 187480 h 221092"/>
                <a:gd name="connsiteX21" fmla="*/ 119312 w 222032"/>
                <a:gd name="connsiteY21" fmla="*/ 187480 h 221092"/>
                <a:gd name="connsiteX22" fmla="*/ 163555 w 222032"/>
                <a:gd name="connsiteY22" fmla="*/ 218451 h 221092"/>
                <a:gd name="connsiteX23" fmla="*/ 181252 w 222032"/>
                <a:gd name="connsiteY23" fmla="*/ 217898 h 221092"/>
                <a:gd name="connsiteX24" fmla="*/ 186783 w 222032"/>
                <a:gd name="connsiteY24" fmla="*/ 201306 h 221092"/>
                <a:gd name="connsiteX25" fmla="*/ 171851 w 222032"/>
                <a:gd name="connsiteY25" fmla="*/ 149321 h 221092"/>
                <a:gd name="connsiteX26" fmla="*/ 176275 w 222032"/>
                <a:gd name="connsiteY26" fmla="*/ 133283 h 221092"/>
                <a:gd name="connsiteX27" fmla="*/ 216647 w 222032"/>
                <a:gd name="connsiteY27" fmla="*/ 97335 h 22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2032" h="221092">
                  <a:moveTo>
                    <a:pt x="216647" y="97335"/>
                  </a:moveTo>
                  <a:cubicBezTo>
                    <a:pt x="221624" y="92911"/>
                    <a:pt x="223283" y="86274"/>
                    <a:pt x="221071" y="80191"/>
                  </a:cubicBezTo>
                  <a:cubicBezTo>
                    <a:pt x="218859" y="74107"/>
                    <a:pt x="213329" y="70236"/>
                    <a:pt x="206692" y="70236"/>
                  </a:cubicBezTo>
                  <a:lnTo>
                    <a:pt x="155812" y="70236"/>
                  </a:lnTo>
                  <a:cubicBezTo>
                    <a:pt x="149176" y="70236"/>
                    <a:pt x="143646" y="65812"/>
                    <a:pt x="141433" y="59728"/>
                  </a:cubicBezTo>
                  <a:lnTo>
                    <a:pt x="125395" y="10508"/>
                  </a:lnTo>
                  <a:cubicBezTo>
                    <a:pt x="123183" y="4424"/>
                    <a:pt x="117653" y="0"/>
                    <a:pt x="111016" y="0"/>
                  </a:cubicBezTo>
                  <a:cubicBezTo>
                    <a:pt x="104380" y="0"/>
                    <a:pt x="98849" y="4424"/>
                    <a:pt x="96637" y="10508"/>
                  </a:cubicBezTo>
                  <a:lnTo>
                    <a:pt x="80599" y="59728"/>
                  </a:lnTo>
                  <a:cubicBezTo>
                    <a:pt x="78387" y="65812"/>
                    <a:pt x="72857" y="70236"/>
                    <a:pt x="66220" y="70236"/>
                  </a:cubicBezTo>
                  <a:lnTo>
                    <a:pt x="15340" y="70236"/>
                  </a:lnTo>
                  <a:cubicBezTo>
                    <a:pt x="9257" y="70236"/>
                    <a:pt x="3174" y="74107"/>
                    <a:pt x="961" y="80191"/>
                  </a:cubicBezTo>
                  <a:cubicBezTo>
                    <a:pt x="-1251" y="86274"/>
                    <a:pt x="408" y="92911"/>
                    <a:pt x="5386" y="97335"/>
                  </a:cubicBezTo>
                  <a:lnTo>
                    <a:pt x="23083" y="113373"/>
                  </a:lnTo>
                  <a:lnTo>
                    <a:pt x="45758" y="133283"/>
                  </a:lnTo>
                  <a:cubicBezTo>
                    <a:pt x="47970" y="135495"/>
                    <a:pt x="49629" y="137707"/>
                    <a:pt x="50182" y="140472"/>
                  </a:cubicBezTo>
                  <a:cubicBezTo>
                    <a:pt x="50735" y="143237"/>
                    <a:pt x="50735" y="146555"/>
                    <a:pt x="50182" y="149321"/>
                  </a:cubicBezTo>
                  <a:lnTo>
                    <a:pt x="34697" y="201306"/>
                  </a:lnTo>
                  <a:cubicBezTo>
                    <a:pt x="32485" y="207390"/>
                    <a:pt x="34697" y="214026"/>
                    <a:pt x="40227" y="217898"/>
                  </a:cubicBezTo>
                  <a:cubicBezTo>
                    <a:pt x="45205" y="221769"/>
                    <a:pt x="52394" y="221769"/>
                    <a:pt x="57924" y="218451"/>
                  </a:cubicBezTo>
                  <a:lnTo>
                    <a:pt x="102168" y="187480"/>
                  </a:lnTo>
                  <a:cubicBezTo>
                    <a:pt x="107145" y="183609"/>
                    <a:pt x="114334" y="183609"/>
                    <a:pt x="119312" y="187480"/>
                  </a:cubicBezTo>
                  <a:lnTo>
                    <a:pt x="163555" y="218451"/>
                  </a:lnTo>
                  <a:cubicBezTo>
                    <a:pt x="169085" y="222322"/>
                    <a:pt x="175722" y="221769"/>
                    <a:pt x="181252" y="217898"/>
                  </a:cubicBezTo>
                  <a:cubicBezTo>
                    <a:pt x="186230" y="214026"/>
                    <a:pt x="188442" y="207390"/>
                    <a:pt x="186783" y="201306"/>
                  </a:cubicBezTo>
                  <a:lnTo>
                    <a:pt x="171851" y="149321"/>
                  </a:lnTo>
                  <a:cubicBezTo>
                    <a:pt x="170192" y="143790"/>
                    <a:pt x="171851" y="137154"/>
                    <a:pt x="176275" y="133283"/>
                  </a:cubicBezTo>
                  <a:lnTo>
                    <a:pt x="216647" y="97335"/>
                  </a:lnTo>
                  <a:close/>
                </a:path>
              </a:pathLst>
            </a:custGeom>
            <a:solidFill>
              <a:srgbClr val="1A2E52"/>
            </a:solidFill>
            <a:ln w="5457" cap="flat">
              <a:noFill/>
              <a:prstDash val="solid"/>
              <a:miter/>
            </a:ln>
          </p:spPr>
          <p:txBody>
            <a:bodyPr rot="0" spcFirstLastPara="0" vertOverflow="overflow" horzOverflow="overflow" vert="horz" wrap="square" lIns="53197" tIns="26597" rIns="53197" bIns="26597" numCol="1" spcCol="0" rtlCol="0" fromWordArt="0" anchor="ctr" anchorCtr="0" forceAA="0" compatLnSpc="1">
              <a:prstTxWarp prst="textNoShape">
                <a:avLst/>
              </a:prstTxWarp>
              <a:noAutofit/>
            </a:bodyPr>
            <a:lstStyle/>
            <a:p>
              <a:endParaRPr lang="de-DE" sz="1047"/>
            </a:p>
          </p:txBody>
        </p:sp>
        <p:sp>
          <p:nvSpPr>
            <p:cNvPr id="281" name="Freihandform: Form 280">
              <a:extLst>
                <a:ext uri="{FF2B5EF4-FFF2-40B4-BE49-F238E27FC236}">
                  <a16:creationId xmlns:a16="http://schemas.microsoft.com/office/drawing/2014/main" id="{404BB706-FBF7-47F5-8C62-9549696BD090}"/>
                </a:ext>
              </a:extLst>
            </p:cNvPr>
            <p:cNvSpPr/>
            <p:nvPr/>
          </p:nvSpPr>
          <p:spPr>
            <a:xfrm rot="9361935" flipH="1">
              <a:off x="607896" y="5512686"/>
              <a:ext cx="71474" cy="71171"/>
            </a:xfrm>
            <a:custGeom>
              <a:avLst/>
              <a:gdLst>
                <a:gd name="connsiteX0" fmla="*/ 216647 w 222032"/>
                <a:gd name="connsiteY0" fmla="*/ 97335 h 221092"/>
                <a:gd name="connsiteX1" fmla="*/ 221071 w 222032"/>
                <a:gd name="connsiteY1" fmla="*/ 80191 h 221092"/>
                <a:gd name="connsiteX2" fmla="*/ 206692 w 222032"/>
                <a:gd name="connsiteY2" fmla="*/ 70236 h 221092"/>
                <a:gd name="connsiteX3" fmla="*/ 155812 w 222032"/>
                <a:gd name="connsiteY3" fmla="*/ 70236 h 221092"/>
                <a:gd name="connsiteX4" fmla="*/ 141433 w 222032"/>
                <a:gd name="connsiteY4" fmla="*/ 59728 h 221092"/>
                <a:gd name="connsiteX5" fmla="*/ 125395 w 222032"/>
                <a:gd name="connsiteY5" fmla="*/ 10508 h 221092"/>
                <a:gd name="connsiteX6" fmla="*/ 111016 w 222032"/>
                <a:gd name="connsiteY6" fmla="*/ 0 h 221092"/>
                <a:gd name="connsiteX7" fmla="*/ 96637 w 222032"/>
                <a:gd name="connsiteY7" fmla="*/ 10508 h 221092"/>
                <a:gd name="connsiteX8" fmla="*/ 80599 w 222032"/>
                <a:gd name="connsiteY8" fmla="*/ 59728 h 221092"/>
                <a:gd name="connsiteX9" fmla="*/ 66220 w 222032"/>
                <a:gd name="connsiteY9" fmla="*/ 70236 h 221092"/>
                <a:gd name="connsiteX10" fmla="*/ 15340 w 222032"/>
                <a:gd name="connsiteY10" fmla="*/ 70236 h 221092"/>
                <a:gd name="connsiteX11" fmla="*/ 961 w 222032"/>
                <a:gd name="connsiteY11" fmla="*/ 80191 h 221092"/>
                <a:gd name="connsiteX12" fmla="*/ 5386 w 222032"/>
                <a:gd name="connsiteY12" fmla="*/ 97335 h 221092"/>
                <a:gd name="connsiteX13" fmla="*/ 23083 w 222032"/>
                <a:gd name="connsiteY13" fmla="*/ 113373 h 221092"/>
                <a:gd name="connsiteX14" fmla="*/ 45758 w 222032"/>
                <a:gd name="connsiteY14" fmla="*/ 133283 h 221092"/>
                <a:gd name="connsiteX15" fmla="*/ 50182 w 222032"/>
                <a:gd name="connsiteY15" fmla="*/ 140472 h 221092"/>
                <a:gd name="connsiteX16" fmla="*/ 50182 w 222032"/>
                <a:gd name="connsiteY16" fmla="*/ 149321 h 221092"/>
                <a:gd name="connsiteX17" fmla="*/ 34697 w 222032"/>
                <a:gd name="connsiteY17" fmla="*/ 201306 h 221092"/>
                <a:gd name="connsiteX18" fmla="*/ 40227 w 222032"/>
                <a:gd name="connsiteY18" fmla="*/ 217898 h 221092"/>
                <a:gd name="connsiteX19" fmla="*/ 57924 w 222032"/>
                <a:gd name="connsiteY19" fmla="*/ 218451 h 221092"/>
                <a:gd name="connsiteX20" fmla="*/ 102168 w 222032"/>
                <a:gd name="connsiteY20" fmla="*/ 187480 h 221092"/>
                <a:gd name="connsiteX21" fmla="*/ 119312 w 222032"/>
                <a:gd name="connsiteY21" fmla="*/ 187480 h 221092"/>
                <a:gd name="connsiteX22" fmla="*/ 163555 w 222032"/>
                <a:gd name="connsiteY22" fmla="*/ 218451 h 221092"/>
                <a:gd name="connsiteX23" fmla="*/ 181252 w 222032"/>
                <a:gd name="connsiteY23" fmla="*/ 217898 h 221092"/>
                <a:gd name="connsiteX24" fmla="*/ 186783 w 222032"/>
                <a:gd name="connsiteY24" fmla="*/ 201306 h 221092"/>
                <a:gd name="connsiteX25" fmla="*/ 171851 w 222032"/>
                <a:gd name="connsiteY25" fmla="*/ 149321 h 221092"/>
                <a:gd name="connsiteX26" fmla="*/ 176275 w 222032"/>
                <a:gd name="connsiteY26" fmla="*/ 133283 h 221092"/>
                <a:gd name="connsiteX27" fmla="*/ 216647 w 222032"/>
                <a:gd name="connsiteY27" fmla="*/ 97335 h 22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2032" h="221092">
                  <a:moveTo>
                    <a:pt x="216647" y="97335"/>
                  </a:moveTo>
                  <a:cubicBezTo>
                    <a:pt x="221624" y="92911"/>
                    <a:pt x="223283" y="86274"/>
                    <a:pt x="221071" y="80191"/>
                  </a:cubicBezTo>
                  <a:cubicBezTo>
                    <a:pt x="218859" y="74107"/>
                    <a:pt x="213329" y="70236"/>
                    <a:pt x="206692" y="70236"/>
                  </a:cubicBezTo>
                  <a:lnTo>
                    <a:pt x="155812" y="70236"/>
                  </a:lnTo>
                  <a:cubicBezTo>
                    <a:pt x="149176" y="70236"/>
                    <a:pt x="143646" y="65812"/>
                    <a:pt x="141433" y="59728"/>
                  </a:cubicBezTo>
                  <a:lnTo>
                    <a:pt x="125395" y="10508"/>
                  </a:lnTo>
                  <a:cubicBezTo>
                    <a:pt x="123183" y="4424"/>
                    <a:pt x="117653" y="0"/>
                    <a:pt x="111016" y="0"/>
                  </a:cubicBezTo>
                  <a:cubicBezTo>
                    <a:pt x="104380" y="0"/>
                    <a:pt x="98849" y="4424"/>
                    <a:pt x="96637" y="10508"/>
                  </a:cubicBezTo>
                  <a:lnTo>
                    <a:pt x="80599" y="59728"/>
                  </a:lnTo>
                  <a:cubicBezTo>
                    <a:pt x="78387" y="65812"/>
                    <a:pt x="72857" y="70236"/>
                    <a:pt x="66220" y="70236"/>
                  </a:cubicBezTo>
                  <a:lnTo>
                    <a:pt x="15340" y="70236"/>
                  </a:lnTo>
                  <a:cubicBezTo>
                    <a:pt x="9257" y="70236"/>
                    <a:pt x="3174" y="74107"/>
                    <a:pt x="961" y="80191"/>
                  </a:cubicBezTo>
                  <a:cubicBezTo>
                    <a:pt x="-1251" y="86274"/>
                    <a:pt x="408" y="92911"/>
                    <a:pt x="5386" y="97335"/>
                  </a:cubicBezTo>
                  <a:lnTo>
                    <a:pt x="23083" y="113373"/>
                  </a:lnTo>
                  <a:lnTo>
                    <a:pt x="45758" y="133283"/>
                  </a:lnTo>
                  <a:cubicBezTo>
                    <a:pt x="47970" y="135495"/>
                    <a:pt x="49629" y="137707"/>
                    <a:pt x="50182" y="140472"/>
                  </a:cubicBezTo>
                  <a:cubicBezTo>
                    <a:pt x="50735" y="143237"/>
                    <a:pt x="50735" y="146555"/>
                    <a:pt x="50182" y="149321"/>
                  </a:cubicBezTo>
                  <a:lnTo>
                    <a:pt x="34697" y="201306"/>
                  </a:lnTo>
                  <a:cubicBezTo>
                    <a:pt x="32485" y="207390"/>
                    <a:pt x="34697" y="214026"/>
                    <a:pt x="40227" y="217898"/>
                  </a:cubicBezTo>
                  <a:cubicBezTo>
                    <a:pt x="45205" y="221769"/>
                    <a:pt x="52394" y="221769"/>
                    <a:pt x="57924" y="218451"/>
                  </a:cubicBezTo>
                  <a:lnTo>
                    <a:pt x="102168" y="187480"/>
                  </a:lnTo>
                  <a:cubicBezTo>
                    <a:pt x="107145" y="183609"/>
                    <a:pt x="114334" y="183609"/>
                    <a:pt x="119312" y="187480"/>
                  </a:cubicBezTo>
                  <a:lnTo>
                    <a:pt x="163555" y="218451"/>
                  </a:lnTo>
                  <a:cubicBezTo>
                    <a:pt x="169085" y="222322"/>
                    <a:pt x="175722" y="221769"/>
                    <a:pt x="181252" y="217898"/>
                  </a:cubicBezTo>
                  <a:cubicBezTo>
                    <a:pt x="186230" y="214026"/>
                    <a:pt x="188442" y="207390"/>
                    <a:pt x="186783" y="201306"/>
                  </a:cubicBezTo>
                  <a:lnTo>
                    <a:pt x="171851" y="149321"/>
                  </a:lnTo>
                  <a:cubicBezTo>
                    <a:pt x="170192" y="143790"/>
                    <a:pt x="171851" y="137154"/>
                    <a:pt x="176275" y="133283"/>
                  </a:cubicBezTo>
                  <a:lnTo>
                    <a:pt x="216647" y="97335"/>
                  </a:lnTo>
                  <a:close/>
                </a:path>
              </a:pathLst>
            </a:custGeom>
            <a:solidFill>
              <a:srgbClr val="1A2E52"/>
            </a:solidFill>
            <a:ln w="5457" cap="flat">
              <a:noFill/>
              <a:prstDash val="solid"/>
              <a:miter/>
            </a:ln>
          </p:spPr>
          <p:txBody>
            <a:bodyPr rot="0" spcFirstLastPara="0" vertOverflow="overflow" horzOverflow="overflow" vert="horz" wrap="square" lIns="53197" tIns="26597" rIns="53197" bIns="26597" numCol="1" spcCol="0" rtlCol="0" fromWordArt="0" anchor="ctr" anchorCtr="0" forceAA="0" compatLnSpc="1">
              <a:prstTxWarp prst="textNoShape">
                <a:avLst/>
              </a:prstTxWarp>
              <a:noAutofit/>
            </a:bodyPr>
            <a:lstStyle/>
            <a:p>
              <a:endParaRPr lang="de-DE" sz="1047"/>
            </a:p>
          </p:txBody>
        </p:sp>
        <p:sp>
          <p:nvSpPr>
            <p:cNvPr id="282" name="Freihandform: Form 281">
              <a:extLst>
                <a:ext uri="{FF2B5EF4-FFF2-40B4-BE49-F238E27FC236}">
                  <a16:creationId xmlns:a16="http://schemas.microsoft.com/office/drawing/2014/main" id="{5195AF5E-D366-4804-A99B-4D6924F6F6CB}"/>
                </a:ext>
              </a:extLst>
            </p:cNvPr>
            <p:cNvSpPr/>
            <p:nvPr/>
          </p:nvSpPr>
          <p:spPr>
            <a:xfrm rot="9361935" flipH="1">
              <a:off x="1513015" y="7176130"/>
              <a:ext cx="71474" cy="71171"/>
            </a:xfrm>
            <a:custGeom>
              <a:avLst/>
              <a:gdLst>
                <a:gd name="connsiteX0" fmla="*/ 216647 w 222032"/>
                <a:gd name="connsiteY0" fmla="*/ 97335 h 221092"/>
                <a:gd name="connsiteX1" fmla="*/ 221071 w 222032"/>
                <a:gd name="connsiteY1" fmla="*/ 80191 h 221092"/>
                <a:gd name="connsiteX2" fmla="*/ 206692 w 222032"/>
                <a:gd name="connsiteY2" fmla="*/ 70236 h 221092"/>
                <a:gd name="connsiteX3" fmla="*/ 155812 w 222032"/>
                <a:gd name="connsiteY3" fmla="*/ 70236 h 221092"/>
                <a:gd name="connsiteX4" fmla="*/ 141433 w 222032"/>
                <a:gd name="connsiteY4" fmla="*/ 59728 h 221092"/>
                <a:gd name="connsiteX5" fmla="*/ 125395 w 222032"/>
                <a:gd name="connsiteY5" fmla="*/ 10508 h 221092"/>
                <a:gd name="connsiteX6" fmla="*/ 111016 w 222032"/>
                <a:gd name="connsiteY6" fmla="*/ 0 h 221092"/>
                <a:gd name="connsiteX7" fmla="*/ 96637 w 222032"/>
                <a:gd name="connsiteY7" fmla="*/ 10508 h 221092"/>
                <a:gd name="connsiteX8" fmla="*/ 80599 w 222032"/>
                <a:gd name="connsiteY8" fmla="*/ 59728 h 221092"/>
                <a:gd name="connsiteX9" fmla="*/ 66220 w 222032"/>
                <a:gd name="connsiteY9" fmla="*/ 70236 h 221092"/>
                <a:gd name="connsiteX10" fmla="*/ 15340 w 222032"/>
                <a:gd name="connsiteY10" fmla="*/ 70236 h 221092"/>
                <a:gd name="connsiteX11" fmla="*/ 961 w 222032"/>
                <a:gd name="connsiteY11" fmla="*/ 80191 h 221092"/>
                <a:gd name="connsiteX12" fmla="*/ 5386 w 222032"/>
                <a:gd name="connsiteY12" fmla="*/ 97335 h 221092"/>
                <a:gd name="connsiteX13" fmla="*/ 23083 w 222032"/>
                <a:gd name="connsiteY13" fmla="*/ 113373 h 221092"/>
                <a:gd name="connsiteX14" fmla="*/ 45758 w 222032"/>
                <a:gd name="connsiteY14" fmla="*/ 133283 h 221092"/>
                <a:gd name="connsiteX15" fmla="*/ 50182 w 222032"/>
                <a:gd name="connsiteY15" fmla="*/ 140472 h 221092"/>
                <a:gd name="connsiteX16" fmla="*/ 50182 w 222032"/>
                <a:gd name="connsiteY16" fmla="*/ 149321 h 221092"/>
                <a:gd name="connsiteX17" fmla="*/ 34697 w 222032"/>
                <a:gd name="connsiteY17" fmla="*/ 201306 h 221092"/>
                <a:gd name="connsiteX18" fmla="*/ 40227 w 222032"/>
                <a:gd name="connsiteY18" fmla="*/ 217898 h 221092"/>
                <a:gd name="connsiteX19" fmla="*/ 57924 w 222032"/>
                <a:gd name="connsiteY19" fmla="*/ 218451 h 221092"/>
                <a:gd name="connsiteX20" fmla="*/ 102168 w 222032"/>
                <a:gd name="connsiteY20" fmla="*/ 187480 h 221092"/>
                <a:gd name="connsiteX21" fmla="*/ 119312 w 222032"/>
                <a:gd name="connsiteY21" fmla="*/ 187480 h 221092"/>
                <a:gd name="connsiteX22" fmla="*/ 163555 w 222032"/>
                <a:gd name="connsiteY22" fmla="*/ 218451 h 221092"/>
                <a:gd name="connsiteX23" fmla="*/ 181252 w 222032"/>
                <a:gd name="connsiteY23" fmla="*/ 217898 h 221092"/>
                <a:gd name="connsiteX24" fmla="*/ 186783 w 222032"/>
                <a:gd name="connsiteY24" fmla="*/ 201306 h 221092"/>
                <a:gd name="connsiteX25" fmla="*/ 171851 w 222032"/>
                <a:gd name="connsiteY25" fmla="*/ 149321 h 221092"/>
                <a:gd name="connsiteX26" fmla="*/ 176275 w 222032"/>
                <a:gd name="connsiteY26" fmla="*/ 133283 h 221092"/>
                <a:gd name="connsiteX27" fmla="*/ 216647 w 222032"/>
                <a:gd name="connsiteY27" fmla="*/ 97335 h 22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2032" h="221092">
                  <a:moveTo>
                    <a:pt x="216647" y="97335"/>
                  </a:moveTo>
                  <a:cubicBezTo>
                    <a:pt x="221624" y="92911"/>
                    <a:pt x="223283" y="86274"/>
                    <a:pt x="221071" y="80191"/>
                  </a:cubicBezTo>
                  <a:cubicBezTo>
                    <a:pt x="218859" y="74107"/>
                    <a:pt x="213329" y="70236"/>
                    <a:pt x="206692" y="70236"/>
                  </a:cubicBezTo>
                  <a:lnTo>
                    <a:pt x="155812" y="70236"/>
                  </a:lnTo>
                  <a:cubicBezTo>
                    <a:pt x="149176" y="70236"/>
                    <a:pt x="143646" y="65812"/>
                    <a:pt x="141433" y="59728"/>
                  </a:cubicBezTo>
                  <a:lnTo>
                    <a:pt x="125395" y="10508"/>
                  </a:lnTo>
                  <a:cubicBezTo>
                    <a:pt x="123183" y="4424"/>
                    <a:pt x="117653" y="0"/>
                    <a:pt x="111016" y="0"/>
                  </a:cubicBezTo>
                  <a:cubicBezTo>
                    <a:pt x="104380" y="0"/>
                    <a:pt x="98849" y="4424"/>
                    <a:pt x="96637" y="10508"/>
                  </a:cubicBezTo>
                  <a:lnTo>
                    <a:pt x="80599" y="59728"/>
                  </a:lnTo>
                  <a:cubicBezTo>
                    <a:pt x="78387" y="65812"/>
                    <a:pt x="72857" y="70236"/>
                    <a:pt x="66220" y="70236"/>
                  </a:cubicBezTo>
                  <a:lnTo>
                    <a:pt x="15340" y="70236"/>
                  </a:lnTo>
                  <a:cubicBezTo>
                    <a:pt x="9257" y="70236"/>
                    <a:pt x="3174" y="74107"/>
                    <a:pt x="961" y="80191"/>
                  </a:cubicBezTo>
                  <a:cubicBezTo>
                    <a:pt x="-1251" y="86274"/>
                    <a:pt x="408" y="92911"/>
                    <a:pt x="5386" y="97335"/>
                  </a:cubicBezTo>
                  <a:lnTo>
                    <a:pt x="23083" y="113373"/>
                  </a:lnTo>
                  <a:lnTo>
                    <a:pt x="45758" y="133283"/>
                  </a:lnTo>
                  <a:cubicBezTo>
                    <a:pt x="47970" y="135495"/>
                    <a:pt x="49629" y="137707"/>
                    <a:pt x="50182" y="140472"/>
                  </a:cubicBezTo>
                  <a:cubicBezTo>
                    <a:pt x="50735" y="143237"/>
                    <a:pt x="50735" y="146555"/>
                    <a:pt x="50182" y="149321"/>
                  </a:cubicBezTo>
                  <a:lnTo>
                    <a:pt x="34697" y="201306"/>
                  </a:lnTo>
                  <a:cubicBezTo>
                    <a:pt x="32485" y="207390"/>
                    <a:pt x="34697" y="214026"/>
                    <a:pt x="40227" y="217898"/>
                  </a:cubicBezTo>
                  <a:cubicBezTo>
                    <a:pt x="45205" y="221769"/>
                    <a:pt x="52394" y="221769"/>
                    <a:pt x="57924" y="218451"/>
                  </a:cubicBezTo>
                  <a:lnTo>
                    <a:pt x="102168" y="187480"/>
                  </a:lnTo>
                  <a:cubicBezTo>
                    <a:pt x="107145" y="183609"/>
                    <a:pt x="114334" y="183609"/>
                    <a:pt x="119312" y="187480"/>
                  </a:cubicBezTo>
                  <a:lnTo>
                    <a:pt x="163555" y="218451"/>
                  </a:lnTo>
                  <a:cubicBezTo>
                    <a:pt x="169085" y="222322"/>
                    <a:pt x="175722" y="221769"/>
                    <a:pt x="181252" y="217898"/>
                  </a:cubicBezTo>
                  <a:cubicBezTo>
                    <a:pt x="186230" y="214026"/>
                    <a:pt x="188442" y="207390"/>
                    <a:pt x="186783" y="201306"/>
                  </a:cubicBezTo>
                  <a:lnTo>
                    <a:pt x="171851" y="149321"/>
                  </a:lnTo>
                  <a:cubicBezTo>
                    <a:pt x="170192" y="143790"/>
                    <a:pt x="171851" y="137154"/>
                    <a:pt x="176275" y="133283"/>
                  </a:cubicBezTo>
                  <a:lnTo>
                    <a:pt x="216647" y="97335"/>
                  </a:lnTo>
                  <a:close/>
                </a:path>
              </a:pathLst>
            </a:custGeom>
            <a:solidFill>
              <a:srgbClr val="1A2E52"/>
            </a:solidFill>
            <a:ln w="5457" cap="flat">
              <a:noFill/>
              <a:prstDash val="solid"/>
              <a:miter/>
            </a:ln>
          </p:spPr>
          <p:txBody>
            <a:bodyPr rot="0" spcFirstLastPara="0" vertOverflow="overflow" horzOverflow="overflow" vert="horz" wrap="square" lIns="53197" tIns="26597" rIns="53197" bIns="26597" numCol="1" spcCol="0" rtlCol="0" fromWordArt="0" anchor="ctr" anchorCtr="0" forceAA="0" compatLnSpc="1">
              <a:prstTxWarp prst="textNoShape">
                <a:avLst/>
              </a:prstTxWarp>
              <a:noAutofit/>
            </a:bodyPr>
            <a:lstStyle/>
            <a:p>
              <a:endParaRPr lang="de-DE" sz="1047"/>
            </a:p>
          </p:txBody>
        </p:sp>
        <p:sp>
          <p:nvSpPr>
            <p:cNvPr id="283" name="Freihandform: Form 282">
              <a:extLst>
                <a:ext uri="{FF2B5EF4-FFF2-40B4-BE49-F238E27FC236}">
                  <a16:creationId xmlns:a16="http://schemas.microsoft.com/office/drawing/2014/main" id="{8A19AF92-9947-48D0-B0DD-6F546E6E4CAC}"/>
                </a:ext>
              </a:extLst>
            </p:cNvPr>
            <p:cNvSpPr/>
            <p:nvPr/>
          </p:nvSpPr>
          <p:spPr>
            <a:xfrm rot="9361935" flipH="1">
              <a:off x="609004" y="6542856"/>
              <a:ext cx="71474" cy="71171"/>
            </a:xfrm>
            <a:custGeom>
              <a:avLst/>
              <a:gdLst>
                <a:gd name="connsiteX0" fmla="*/ 216647 w 222032"/>
                <a:gd name="connsiteY0" fmla="*/ 97335 h 221092"/>
                <a:gd name="connsiteX1" fmla="*/ 221071 w 222032"/>
                <a:gd name="connsiteY1" fmla="*/ 80191 h 221092"/>
                <a:gd name="connsiteX2" fmla="*/ 206692 w 222032"/>
                <a:gd name="connsiteY2" fmla="*/ 70236 h 221092"/>
                <a:gd name="connsiteX3" fmla="*/ 155812 w 222032"/>
                <a:gd name="connsiteY3" fmla="*/ 70236 h 221092"/>
                <a:gd name="connsiteX4" fmla="*/ 141433 w 222032"/>
                <a:gd name="connsiteY4" fmla="*/ 59728 h 221092"/>
                <a:gd name="connsiteX5" fmla="*/ 125395 w 222032"/>
                <a:gd name="connsiteY5" fmla="*/ 10508 h 221092"/>
                <a:gd name="connsiteX6" fmla="*/ 111016 w 222032"/>
                <a:gd name="connsiteY6" fmla="*/ 0 h 221092"/>
                <a:gd name="connsiteX7" fmla="*/ 96637 w 222032"/>
                <a:gd name="connsiteY7" fmla="*/ 10508 h 221092"/>
                <a:gd name="connsiteX8" fmla="*/ 80599 w 222032"/>
                <a:gd name="connsiteY8" fmla="*/ 59728 h 221092"/>
                <a:gd name="connsiteX9" fmla="*/ 66220 w 222032"/>
                <a:gd name="connsiteY9" fmla="*/ 70236 h 221092"/>
                <a:gd name="connsiteX10" fmla="*/ 15340 w 222032"/>
                <a:gd name="connsiteY10" fmla="*/ 70236 h 221092"/>
                <a:gd name="connsiteX11" fmla="*/ 961 w 222032"/>
                <a:gd name="connsiteY11" fmla="*/ 80191 h 221092"/>
                <a:gd name="connsiteX12" fmla="*/ 5386 w 222032"/>
                <a:gd name="connsiteY12" fmla="*/ 97335 h 221092"/>
                <a:gd name="connsiteX13" fmla="*/ 23083 w 222032"/>
                <a:gd name="connsiteY13" fmla="*/ 113373 h 221092"/>
                <a:gd name="connsiteX14" fmla="*/ 45758 w 222032"/>
                <a:gd name="connsiteY14" fmla="*/ 133283 h 221092"/>
                <a:gd name="connsiteX15" fmla="*/ 50182 w 222032"/>
                <a:gd name="connsiteY15" fmla="*/ 140472 h 221092"/>
                <a:gd name="connsiteX16" fmla="*/ 50182 w 222032"/>
                <a:gd name="connsiteY16" fmla="*/ 149321 h 221092"/>
                <a:gd name="connsiteX17" fmla="*/ 34697 w 222032"/>
                <a:gd name="connsiteY17" fmla="*/ 201306 h 221092"/>
                <a:gd name="connsiteX18" fmla="*/ 40227 w 222032"/>
                <a:gd name="connsiteY18" fmla="*/ 217898 h 221092"/>
                <a:gd name="connsiteX19" fmla="*/ 57924 w 222032"/>
                <a:gd name="connsiteY19" fmla="*/ 218451 h 221092"/>
                <a:gd name="connsiteX20" fmla="*/ 102168 w 222032"/>
                <a:gd name="connsiteY20" fmla="*/ 187480 h 221092"/>
                <a:gd name="connsiteX21" fmla="*/ 119312 w 222032"/>
                <a:gd name="connsiteY21" fmla="*/ 187480 h 221092"/>
                <a:gd name="connsiteX22" fmla="*/ 163555 w 222032"/>
                <a:gd name="connsiteY22" fmla="*/ 218451 h 221092"/>
                <a:gd name="connsiteX23" fmla="*/ 181252 w 222032"/>
                <a:gd name="connsiteY23" fmla="*/ 217898 h 221092"/>
                <a:gd name="connsiteX24" fmla="*/ 186783 w 222032"/>
                <a:gd name="connsiteY24" fmla="*/ 201306 h 221092"/>
                <a:gd name="connsiteX25" fmla="*/ 171851 w 222032"/>
                <a:gd name="connsiteY25" fmla="*/ 149321 h 221092"/>
                <a:gd name="connsiteX26" fmla="*/ 176275 w 222032"/>
                <a:gd name="connsiteY26" fmla="*/ 133283 h 221092"/>
                <a:gd name="connsiteX27" fmla="*/ 216647 w 222032"/>
                <a:gd name="connsiteY27" fmla="*/ 97335 h 22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2032" h="221092">
                  <a:moveTo>
                    <a:pt x="216647" y="97335"/>
                  </a:moveTo>
                  <a:cubicBezTo>
                    <a:pt x="221624" y="92911"/>
                    <a:pt x="223283" y="86274"/>
                    <a:pt x="221071" y="80191"/>
                  </a:cubicBezTo>
                  <a:cubicBezTo>
                    <a:pt x="218859" y="74107"/>
                    <a:pt x="213329" y="70236"/>
                    <a:pt x="206692" y="70236"/>
                  </a:cubicBezTo>
                  <a:lnTo>
                    <a:pt x="155812" y="70236"/>
                  </a:lnTo>
                  <a:cubicBezTo>
                    <a:pt x="149176" y="70236"/>
                    <a:pt x="143646" y="65812"/>
                    <a:pt x="141433" y="59728"/>
                  </a:cubicBezTo>
                  <a:lnTo>
                    <a:pt x="125395" y="10508"/>
                  </a:lnTo>
                  <a:cubicBezTo>
                    <a:pt x="123183" y="4424"/>
                    <a:pt x="117653" y="0"/>
                    <a:pt x="111016" y="0"/>
                  </a:cubicBezTo>
                  <a:cubicBezTo>
                    <a:pt x="104380" y="0"/>
                    <a:pt x="98849" y="4424"/>
                    <a:pt x="96637" y="10508"/>
                  </a:cubicBezTo>
                  <a:lnTo>
                    <a:pt x="80599" y="59728"/>
                  </a:lnTo>
                  <a:cubicBezTo>
                    <a:pt x="78387" y="65812"/>
                    <a:pt x="72857" y="70236"/>
                    <a:pt x="66220" y="70236"/>
                  </a:cubicBezTo>
                  <a:lnTo>
                    <a:pt x="15340" y="70236"/>
                  </a:lnTo>
                  <a:cubicBezTo>
                    <a:pt x="9257" y="70236"/>
                    <a:pt x="3174" y="74107"/>
                    <a:pt x="961" y="80191"/>
                  </a:cubicBezTo>
                  <a:cubicBezTo>
                    <a:pt x="-1251" y="86274"/>
                    <a:pt x="408" y="92911"/>
                    <a:pt x="5386" y="97335"/>
                  </a:cubicBezTo>
                  <a:lnTo>
                    <a:pt x="23083" y="113373"/>
                  </a:lnTo>
                  <a:lnTo>
                    <a:pt x="45758" y="133283"/>
                  </a:lnTo>
                  <a:cubicBezTo>
                    <a:pt x="47970" y="135495"/>
                    <a:pt x="49629" y="137707"/>
                    <a:pt x="50182" y="140472"/>
                  </a:cubicBezTo>
                  <a:cubicBezTo>
                    <a:pt x="50735" y="143237"/>
                    <a:pt x="50735" y="146555"/>
                    <a:pt x="50182" y="149321"/>
                  </a:cubicBezTo>
                  <a:lnTo>
                    <a:pt x="34697" y="201306"/>
                  </a:lnTo>
                  <a:cubicBezTo>
                    <a:pt x="32485" y="207390"/>
                    <a:pt x="34697" y="214026"/>
                    <a:pt x="40227" y="217898"/>
                  </a:cubicBezTo>
                  <a:cubicBezTo>
                    <a:pt x="45205" y="221769"/>
                    <a:pt x="52394" y="221769"/>
                    <a:pt x="57924" y="218451"/>
                  </a:cubicBezTo>
                  <a:lnTo>
                    <a:pt x="102168" y="187480"/>
                  </a:lnTo>
                  <a:cubicBezTo>
                    <a:pt x="107145" y="183609"/>
                    <a:pt x="114334" y="183609"/>
                    <a:pt x="119312" y="187480"/>
                  </a:cubicBezTo>
                  <a:lnTo>
                    <a:pt x="163555" y="218451"/>
                  </a:lnTo>
                  <a:cubicBezTo>
                    <a:pt x="169085" y="222322"/>
                    <a:pt x="175722" y="221769"/>
                    <a:pt x="181252" y="217898"/>
                  </a:cubicBezTo>
                  <a:cubicBezTo>
                    <a:pt x="186230" y="214026"/>
                    <a:pt x="188442" y="207390"/>
                    <a:pt x="186783" y="201306"/>
                  </a:cubicBezTo>
                  <a:lnTo>
                    <a:pt x="171851" y="149321"/>
                  </a:lnTo>
                  <a:cubicBezTo>
                    <a:pt x="170192" y="143790"/>
                    <a:pt x="171851" y="137154"/>
                    <a:pt x="176275" y="133283"/>
                  </a:cubicBezTo>
                  <a:lnTo>
                    <a:pt x="216647" y="97335"/>
                  </a:lnTo>
                  <a:close/>
                </a:path>
              </a:pathLst>
            </a:custGeom>
            <a:solidFill>
              <a:srgbClr val="1A2E52"/>
            </a:solidFill>
            <a:ln w="5457" cap="flat">
              <a:noFill/>
              <a:prstDash val="solid"/>
              <a:miter/>
            </a:ln>
          </p:spPr>
          <p:txBody>
            <a:bodyPr rot="0" spcFirstLastPara="0" vertOverflow="overflow" horzOverflow="overflow" vert="horz" wrap="square" lIns="53197" tIns="26597" rIns="53197" bIns="26597" numCol="1" spcCol="0" rtlCol="0" fromWordArt="0" anchor="ctr" anchorCtr="0" forceAA="0" compatLnSpc="1">
              <a:prstTxWarp prst="textNoShape">
                <a:avLst/>
              </a:prstTxWarp>
              <a:noAutofit/>
            </a:bodyPr>
            <a:lstStyle/>
            <a:p>
              <a:endParaRPr lang="de-DE" sz="1047"/>
            </a:p>
          </p:txBody>
        </p:sp>
        <p:sp>
          <p:nvSpPr>
            <p:cNvPr id="284" name="Freihandform: Form 283">
              <a:extLst>
                <a:ext uri="{FF2B5EF4-FFF2-40B4-BE49-F238E27FC236}">
                  <a16:creationId xmlns:a16="http://schemas.microsoft.com/office/drawing/2014/main" id="{5D19C59F-C303-4204-BC4D-99BED5CE514B}"/>
                </a:ext>
              </a:extLst>
            </p:cNvPr>
            <p:cNvSpPr/>
            <p:nvPr/>
          </p:nvSpPr>
          <p:spPr>
            <a:xfrm rot="9361935" flipH="1">
              <a:off x="2038204" y="6639880"/>
              <a:ext cx="71474" cy="71171"/>
            </a:xfrm>
            <a:custGeom>
              <a:avLst/>
              <a:gdLst>
                <a:gd name="connsiteX0" fmla="*/ 216647 w 222032"/>
                <a:gd name="connsiteY0" fmla="*/ 97335 h 221092"/>
                <a:gd name="connsiteX1" fmla="*/ 221071 w 222032"/>
                <a:gd name="connsiteY1" fmla="*/ 80191 h 221092"/>
                <a:gd name="connsiteX2" fmla="*/ 206692 w 222032"/>
                <a:gd name="connsiteY2" fmla="*/ 70236 h 221092"/>
                <a:gd name="connsiteX3" fmla="*/ 155812 w 222032"/>
                <a:gd name="connsiteY3" fmla="*/ 70236 h 221092"/>
                <a:gd name="connsiteX4" fmla="*/ 141433 w 222032"/>
                <a:gd name="connsiteY4" fmla="*/ 59728 h 221092"/>
                <a:gd name="connsiteX5" fmla="*/ 125395 w 222032"/>
                <a:gd name="connsiteY5" fmla="*/ 10508 h 221092"/>
                <a:gd name="connsiteX6" fmla="*/ 111016 w 222032"/>
                <a:gd name="connsiteY6" fmla="*/ 0 h 221092"/>
                <a:gd name="connsiteX7" fmla="*/ 96637 w 222032"/>
                <a:gd name="connsiteY7" fmla="*/ 10508 h 221092"/>
                <a:gd name="connsiteX8" fmla="*/ 80599 w 222032"/>
                <a:gd name="connsiteY8" fmla="*/ 59728 h 221092"/>
                <a:gd name="connsiteX9" fmla="*/ 66220 w 222032"/>
                <a:gd name="connsiteY9" fmla="*/ 70236 h 221092"/>
                <a:gd name="connsiteX10" fmla="*/ 15340 w 222032"/>
                <a:gd name="connsiteY10" fmla="*/ 70236 h 221092"/>
                <a:gd name="connsiteX11" fmla="*/ 961 w 222032"/>
                <a:gd name="connsiteY11" fmla="*/ 80191 h 221092"/>
                <a:gd name="connsiteX12" fmla="*/ 5386 w 222032"/>
                <a:gd name="connsiteY12" fmla="*/ 97335 h 221092"/>
                <a:gd name="connsiteX13" fmla="*/ 23083 w 222032"/>
                <a:gd name="connsiteY13" fmla="*/ 113373 h 221092"/>
                <a:gd name="connsiteX14" fmla="*/ 45758 w 222032"/>
                <a:gd name="connsiteY14" fmla="*/ 133283 h 221092"/>
                <a:gd name="connsiteX15" fmla="*/ 50182 w 222032"/>
                <a:gd name="connsiteY15" fmla="*/ 140472 h 221092"/>
                <a:gd name="connsiteX16" fmla="*/ 50182 w 222032"/>
                <a:gd name="connsiteY16" fmla="*/ 149321 h 221092"/>
                <a:gd name="connsiteX17" fmla="*/ 34697 w 222032"/>
                <a:gd name="connsiteY17" fmla="*/ 201306 h 221092"/>
                <a:gd name="connsiteX18" fmla="*/ 40227 w 222032"/>
                <a:gd name="connsiteY18" fmla="*/ 217898 h 221092"/>
                <a:gd name="connsiteX19" fmla="*/ 57924 w 222032"/>
                <a:gd name="connsiteY19" fmla="*/ 218451 h 221092"/>
                <a:gd name="connsiteX20" fmla="*/ 102168 w 222032"/>
                <a:gd name="connsiteY20" fmla="*/ 187480 h 221092"/>
                <a:gd name="connsiteX21" fmla="*/ 119312 w 222032"/>
                <a:gd name="connsiteY21" fmla="*/ 187480 h 221092"/>
                <a:gd name="connsiteX22" fmla="*/ 163555 w 222032"/>
                <a:gd name="connsiteY22" fmla="*/ 218451 h 221092"/>
                <a:gd name="connsiteX23" fmla="*/ 181252 w 222032"/>
                <a:gd name="connsiteY23" fmla="*/ 217898 h 221092"/>
                <a:gd name="connsiteX24" fmla="*/ 186783 w 222032"/>
                <a:gd name="connsiteY24" fmla="*/ 201306 h 221092"/>
                <a:gd name="connsiteX25" fmla="*/ 171851 w 222032"/>
                <a:gd name="connsiteY25" fmla="*/ 149321 h 221092"/>
                <a:gd name="connsiteX26" fmla="*/ 176275 w 222032"/>
                <a:gd name="connsiteY26" fmla="*/ 133283 h 221092"/>
                <a:gd name="connsiteX27" fmla="*/ 216647 w 222032"/>
                <a:gd name="connsiteY27" fmla="*/ 97335 h 22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2032" h="221092">
                  <a:moveTo>
                    <a:pt x="216647" y="97335"/>
                  </a:moveTo>
                  <a:cubicBezTo>
                    <a:pt x="221624" y="92911"/>
                    <a:pt x="223283" y="86274"/>
                    <a:pt x="221071" y="80191"/>
                  </a:cubicBezTo>
                  <a:cubicBezTo>
                    <a:pt x="218859" y="74107"/>
                    <a:pt x="213329" y="70236"/>
                    <a:pt x="206692" y="70236"/>
                  </a:cubicBezTo>
                  <a:lnTo>
                    <a:pt x="155812" y="70236"/>
                  </a:lnTo>
                  <a:cubicBezTo>
                    <a:pt x="149176" y="70236"/>
                    <a:pt x="143646" y="65812"/>
                    <a:pt x="141433" y="59728"/>
                  </a:cubicBezTo>
                  <a:lnTo>
                    <a:pt x="125395" y="10508"/>
                  </a:lnTo>
                  <a:cubicBezTo>
                    <a:pt x="123183" y="4424"/>
                    <a:pt x="117653" y="0"/>
                    <a:pt x="111016" y="0"/>
                  </a:cubicBezTo>
                  <a:cubicBezTo>
                    <a:pt x="104380" y="0"/>
                    <a:pt x="98849" y="4424"/>
                    <a:pt x="96637" y="10508"/>
                  </a:cubicBezTo>
                  <a:lnTo>
                    <a:pt x="80599" y="59728"/>
                  </a:lnTo>
                  <a:cubicBezTo>
                    <a:pt x="78387" y="65812"/>
                    <a:pt x="72857" y="70236"/>
                    <a:pt x="66220" y="70236"/>
                  </a:cubicBezTo>
                  <a:lnTo>
                    <a:pt x="15340" y="70236"/>
                  </a:lnTo>
                  <a:cubicBezTo>
                    <a:pt x="9257" y="70236"/>
                    <a:pt x="3174" y="74107"/>
                    <a:pt x="961" y="80191"/>
                  </a:cubicBezTo>
                  <a:cubicBezTo>
                    <a:pt x="-1251" y="86274"/>
                    <a:pt x="408" y="92911"/>
                    <a:pt x="5386" y="97335"/>
                  </a:cubicBezTo>
                  <a:lnTo>
                    <a:pt x="23083" y="113373"/>
                  </a:lnTo>
                  <a:lnTo>
                    <a:pt x="45758" y="133283"/>
                  </a:lnTo>
                  <a:cubicBezTo>
                    <a:pt x="47970" y="135495"/>
                    <a:pt x="49629" y="137707"/>
                    <a:pt x="50182" y="140472"/>
                  </a:cubicBezTo>
                  <a:cubicBezTo>
                    <a:pt x="50735" y="143237"/>
                    <a:pt x="50735" y="146555"/>
                    <a:pt x="50182" y="149321"/>
                  </a:cubicBezTo>
                  <a:lnTo>
                    <a:pt x="34697" y="201306"/>
                  </a:lnTo>
                  <a:cubicBezTo>
                    <a:pt x="32485" y="207390"/>
                    <a:pt x="34697" y="214026"/>
                    <a:pt x="40227" y="217898"/>
                  </a:cubicBezTo>
                  <a:cubicBezTo>
                    <a:pt x="45205" y="221769"/>
                    <a:pt x="52394" y="221769"/>
                    <a:pt x="57924" y="218451"/>
                  </a:cubicBezTo>
                  <a:lnTo>
                    <a:pt x="102168" y="187480"/>
                  </a:lnTo>
                  <a:cubicBezTo>
                    <a:pt x="107145" y="183609"/>
                    <a:pt x="114334" y="183609"/>
                    <a:pt x="119312" y="187480"/>
                  </a:cubicBezTo>
                  <a:lnTo>
                    <a:pt x="163555" y="218451"/>
                  </a:lnTo>
                  <a:cubicBezTo>
                    <a:pt x="169085" y="222322"/>
                    <a:pt x="175722" y="221769"/>
                    <a:pt x="181252" y="217898"/>
                  </a:cubicBezTo>
                  <a:cubicBezTo>
                    <a:pt x="186230" y="214026"/>
                    <a:pt x="188442" y="207390"/>
                    <a:pt x="186783" y="201306"/>
                  </a:cubicBezTo>
                  <a:lnTo>
                    <a:pt x="171851" y="149321"/>
                  </a:lnTo>
                  <a:cubicBezTo>
                    <a:pt x="170192" y="143790"/>
                    <a:pt x="171851" y="137154"/>
                    <a:pt x="176275" y="133283"/>
                  </a:cubicBezTo>
                  <a:lnTo>
                    <a:pt x="216647" y="97335"/>
                  </a:lnTo>
                  <a:close/>
                </a:path>
              </a:pathLst>
            </a:custGeom>
            <a:solidFill>
              <a:srgbClr val="1A2E52"/>
            </a:solidFill>
            <a:ln w="5457" cap="flat">
              <a:noFill/>
              <a:prstDash val="solid"/>
              <a:miter/>
            </a:ln>
          </p:spPr>
          <p:txBody>
            <a:bodyPr rot="0" spcFirstLastPara="0" vertOverflow="overflow" horzOverflow="overflow" vert="horz" wrap="square" lIns="53197" tIns="26597" rIns="53197" bIns="26597" numCol="1" spcCol="0" rtlCol="0" fromWordArt="0" anchor="ctr" anchorCtr="0" forceAA="0" compatLnSpc="1">
              <a:prstTxWarp prst="textNoShape">
                <a:avLst/>
              </a:prstTxWarp>
              <a:noAutofit/>
            </a:bodyPr>
            <a:lstStyle/>
            <a:p>
              <a:endParaRPr lang="de-DE" sz="1047"/>
            </a:p>
          </p:txBody>
        </p:sp>
        <p:sp>
          <p:nvSpPr>
            <p:cNvPr id="285" name="Freihandform: Form 284">
              <a:extLst>
                <a:ext uri="{FF2B5EF4-FFF2-40B4-BE49-F238E27FC236}">
                  <a16:creationId xmlns:a16="http://schemas.microsoft.com/office/drawing/2014/main" id="{6EC4E565-C085-483B-951E-2EE7A79BD2C2}"/>
                </a:ext>
              </a:extLst>
            </p:cNvPr>
            <p:cNvSpPr/>
            <p:nvPr/>
          </p:nvSpPr>
          <p:spPr>
            <a:xfrm rot="9361935" flipH="1">
              <a:off x="2494459" y="5965561"/>
              <a:ext cx="71474" cy="71171"/>
            </a:xfrm>
            <a:custGeom>
              <a:avLst/>
              <a:gdLst>
                <a:gd name="connsiteX0" fmla="*/ 216647 w 222032"/>
                <a:gd name="connsiteY0" fmla="*/ 97335 h 221092"/>
                <a:gd name="connsiteX1" fmla="*/ 221071 w 222032"/>
                <a:gd name="connsiteY1" fmla="*/ 80191 h 221092"/>
                <a:gd name="connsiteX2" fmla="*/ 206692 w 222032"/>
                <a:gd name="connsiteY2" fmla="*/ 70236 h 221092"/>
                <a:gd name="connsiteX3" fmla="*/ 155812 w 222032"/>
                <a:gd name="connsiteY3" fmla="*/ 70236 h 221092"/>
                <a:gd name="connsiteX4" fmla="*/ 141433 w 222032"/>
                <a:gd name="connsiteY4" fmla="*/ 59728 h 221092"/>
                <a:gd name="connsiteX5" fmla="*/ 125395 w 222032"/>
                <a:gd name="connsiteY5" fmla="*/ 10508 h 221092"/>
                <a:gd name="connsiteX6" fmla="*/ 111016 w 222032"/>
                <a:gd name="connsiteY6" fmla="*/ 0 h 221092"/>
                <a:gd name="connsiteX7" fmla="*/ 96637 w 222032"/>
                <a:gd name="connsiteY7" fmla="*/ 10508 h 221092"/>
                <a:gd name="connsiteX8" fmla="*/ 80599 w 222032"/>
                <a:gd name="connsiteY8" fmla="*/ 59728 h 221092"/>
                <a:gd name="connsiteX9" fmla="*/ 66220 w 222032"/>
                <a:gd name="connsiteY9" fmla="*/ 70236 h 221092"/>
                <a:gd name="connsiteX10" fmla="*/ 15340 w 222032"/>
                <a:gd name="connsiteY10" fmla="*/ 70236 h 221092"/>
                <a:gd name="connsiteX11" fmla="*/ 961 w 222032"/>
                <a:gd name="connsiteY11" fmla="*/ 80191 h 221092"/>
                <a:gd name="connsiteX12" fmla="*/ 5386 w 222032"/>
                <a:gd name="connsiteY12" fmla="*/ 97335 h 221092"/>
                <a:gd name="connsiteX13" fmla="*/ 23083 w 222032"/>
                <a:gd name="connsiteY13" fmla="*/ 113373 h 221092"/>
                <a:gd name="connsiteX14" fmla="*/ 45758 w 222032"/>
                <a:gd name="connsiteY14" fmla="*/ 133283 h 221092"/>
                <a:gd name="connsiteX15" fmla="*/ 50182 w 222032"/>
                <a:gd name="connsiteY15" fmla="*/ 140472 h 221092"/>
                <a:gd name="connsiteX16" fmla="*/ 50182 w 222032"/>
                <a:gd name="connsiteY16" fmla="*/ 149321 h 221092"/>
                <a:gd name="connsiteX17" fmla="*/ 34697 w 222032"/>
                <a:gd name="connsiteY17" fmla="*/ 201306 h 221092"/>
                <a:gd name="connsiteX18" fmla="*/ 40227 w 222032"/>
                <a:gd name="connsiteY18" fmla="*/ 217898 h 221092"/>
                <a:gd name="connsiteX19" fmla="*/ 57924 w 222032"/>
                <a:gd name="connsiteY19" fmla="*/ 218451 h 221092"/>
                <a:gd name="connsiteX20" fmla="*/ 102168 w 222032"/>
                <a:gd name="connsiteY20" fmla="*/ 187480 h 221092"/>
                <a:gd name="connsiteX21" fmla="*/ 119312 w 222032"/>
                <a:gd name="connsiteY21" fmla="*/ 187480 h 221092"/>
                <a:gd name="connsiteX22" fmla="*/ 163555 w 222032"/>
                <a:gd name="connsiteY22" fmla="*/ 218451 h 221092"/>
                <a:gd name="connsiteX23" fmla="*/ 181252 w 222032"/>
                <a:gd name="connsiteY23" fmla="*/ 217898 h 221092"/>
                <a:gd name="connsiteX24" fmla="*/ 186783 w 222032"/>
                <a:gd name="connsiteY24" fmla="*/ 201306 h 221092"/>
                <a:gd name="connsiteX25" fmla="*/ 171851 w 222032"/>
                <a:gd name="connsiteY25" fmla="*/ 149321 h 221092"/>
                <a:gd name="connsiteX26" fmla="*/ 176275 w 222032"/>
                <a:gd name="connsiteY26" fmla="*/ 133283 h 221092"/>
                <a:gd name="connsiteX27" fmla="*/ 216647 w 222032"/>
                <a:gd name="connsiteY27" fmla="*/ 97335 h 22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2032" h="221092">
                  <a:moveTo>
                    <a:pt x="216647" y="97335"/>
                  </a:moveTo>
                  <a:cubicBezTo>
                    <a:pt x="221624" y="92911"/>
                    <a:pt x="223283" y="86274"/>
                    <a:pt x="221071" y="80191"/>
                  </a:cubicBezTo>
                  <a:cubicBezTo>
                    <a:pt x="218859" y="74107"/>
                    <a:pt x="213329" y="70236"/>
                    <a:pt x="206692" y="70236"/>
                  </a:cubicBezTo>
                  <a:lnTo>
                    <a:pt x="155812" y="70236"/>
                  </a:lnTo>
                  <a:cubicBezTo>
                    <a:pt x="149176" y="70236"/>
                    <a:pt x="143646" y="65812"/>
                    <a:pt x="141433" y="59728"/>
                  </a:cubicBezTo>
                  <a:lnTo>
                    <a:pt x="125395" y="10508"/>
                  </a:lnTo>
                  <a:cubicBezTo>
                    <a:pt x="123183" y="4424"/>
                    <a:pt x="117653" y="0"/>
                    <a:pt x="111016" y="0"/>
                  </a:cubicBezTo>
                  <a:cubicBezTo>
                    <a:pt x="104380" y="0"/>
                    <a:pt x="98849" y="4424"/>
                    <a:pt x="96637" y="10508"/>
                  </a:cubicBezTo>
                  <a:lnTo>
                    <a:pt x="80599" y="59728"/>
                  </a:lnTo>
                  <a:cubicBezTo>
                    <a:pt x="78387" y="65812"/>
                    <a:pt x="72857" y="70236"/>
                    <a:pt x="66220" y="70236"/>
                  </a:cubicBezTo>
                  <a:lnTo>
                    <a:pt x="15340" y="70236"/>
                  </a:lnTo>
                  <a:cubicBezTo>
                    <a:pt x="9257" y="70236"/>
                    <a:pt x="3174" y="74107"/>
                    <a:pt x="961" y="80191"/>
                  </a:cubicBezTo>
                  <a:cubicBezTo>
                    <a:pt x="-1251" y="86274"/>
                    <a:pt x="408" y="92911"/>
                    <a:pt x="5386" y="97335"/>
                  </a:cubicBezTo>
                  <a:lnTo>
                    <a:pt x="23083" y="113373"/>
                  </a:lnTo>
                  <a:lnTo>
                    <a:pt x="45758" y="133283"/>
                  </a:lnTo>
                  <a:cubicBezTo>
                    <a:pt x="47970" y="135495"/>
                    <a:pt x="49629" y="137707"/>
                    <a:pt x="50182" y="140472"/>
                  </a:cubicBezTo>
                  <a:cubicBezTo>
                    <a:pt x="50735" y="143237"/>
                    <a:pt x="50735" y="146555"/>
                    <a:pt x="50182" y="149321"/>
                  </a:cubicBezTo>
                  <a:lnTo>
                    <a:pt x="34697" y="201306"/>
                  </a:lnTo>
                  <a:cubicBezTo>
                    <a:pt x="32485" y="207390"/>
                    <a:pt x="34697" y="214026"/>
                    <a:pt x="40227" y="217898"/>
                  </a:cubicBezTo>
                  <a:cubicBezTo>
                    <a:pt x="45205" y="221769"/>
                    <a:pt x="52394" y="221769"/>
                    <a:pt x="57924" y="218451"/>
                  </a:cubicBezTo>
                  <a:lnTo>
                    <a:pt x="102168" y="187480"/>
                  </a:lnTo>
                  <a:cubicBezTo>
                    <a:pt x="107145" y="183609"/>
                    <a:pt x="114334" y="183609"/>
                    <a:pt x="119312" y="187480"/>
                  </a:cubicBezTo>
                  <a:lnTo>
                    <a:pt x="163555" y="218451"/>
                  </a:lnTo>
                  <a:cubicBezTo>
                    <a:pt x="169085" y="222322"/>
                    <a:pt x="175722" y="221769"/>
                    <a:pt x="181252" y="217898"/>
                  </a:cubicBezTo>
                  <a:cubicBezTo>
                    <a:pt x="186230" y="214026"/>
                    <a:pt x="188442" y="207390"/>
                    <a:pt x="186783" y="201306"/>
                  </a:cubicBezTo>
                  <a:lnTo>
                    <a:pt x="171851" y="149321"/>
                  </a:lnTo>
                  <a:cubicBezTo>
                    <a:pt x="170192" y="143790"/>
                    <a:pt x="171851" y="137154"/>
                    <a:pt x="176275" y="133283"/>
                  </a:cubicBezTo>
                  <a:lnTo>
                    <a:pt x="216647" y="97335"/>
                  </a:lnTo>
                  <a:close/>
                </a:path>
              </a:pathLst>
            </a:custGeom>
            <a:solidFill>
              <a:srgbClr val="1A2E52"/>
            </a:solidFill>
            <a:ln w="5457" cap="flat">
              <a:noFill/>
              <a:prstDash val="solid"/>
              <a:miter/>
            </a:ln>
          </p:spPr>
          <p:txBody>
            <a:bodyPr rot="0" spcFirstLastPara="0" vertOverflow="overflow" horzOverflow="overflow" vert="horz" wrap="square" lIns="53197" tIns="26597" rIns="53197" bIns="26597" numCol="1" spcCol="0" rtlCol="0" fromWordArt="0" anchor="ctr" anchorCtr="0" forceAA="0" compatLnSpc="1">
              <a:prstTxWarp prst="textNoShape">
                <a:avLst/>
              </a:prstTxWarp>
              <a:noAutofit/>
            </a:bodyPr>
            <a:lstStyle/>
            <a:p>
              <a:endParaRPr lang="de-DE" sz="1047"/>
            </a:p>
          </p:txBody>
        </p:sp>
        <p:sp>
          <p:nvSpPr>
            <p:cNvPr id="286" name="Freihandform: Form 285">
              <a:extLst>
                <a:ext uri="{FF2B5EF4-FFF2-40B4-BE49-F238E27FC236}">
                  <a16:creationId xmlns:a16="http://schemas.microsoft.com/office/drawing/2014/main" id="{D4EB3616-D99D-47DE-A8CB-859EC781B5DC}"/>
                </a:ext>
              </a:extLst>
            </p:cNvPr>
            <p:cNvSpPr/>
            <p:nvPr/>
          </p:nvSpPr>
          <p:spPr>
            <a:xfrm rot="9361935" flipH="1">
              <a:off x="2712505" y="6067245"/>
              <a:ext cx="71474" cy="71171"/>
            </a:xfrm>
            <a:custGeom>
              <a:avLst/>
              <a:gdLst>
                <a:gd name="connsiteX0" fmla="*/ 216647 w 222032"/>
                <a:gd name="connsiteY0" fmla="*/ 97335 h 221092"/>
                <a:gd name="connsiteX1" fmla="*/ 221071 w 222032"/>
                <a:gd name="connsiteY1" fmla="*/ 80191 h 221092"/>
                <a:gd name="connsiteX2" fmla="*/ 206692 w 222032"/>
                <a:gd name="connsiteY2" fmla="*/ 70236 h 221092"/>
                <a:gd name="connsiteX3" fmla="*/ 155812 w 222032"/>
                <a:gd name="connsiteY3" fmla="*/ 70236 h 221092"/>
                <a:gd name="connsiteX4" fmla="*/ 141433 w 222032"/>
                <a:gd name="connsiteY4" fmla="*/ 59728 h 221092"/>
                <a:gd name="connsiteX5" fmla="*/ 125395 w 222032"/>
                <a:gd name="connsiteY5" fmla="*/ 10508 h 221092"/>
                <a:gd name="connsiteX6" fmla="*/ 111016 w 222032"/>
                <a:gd name="connsiteY6" fmla="*/ 0 h 221092"/>
                <a:gd name="connsiteX7" fmla="*/ 96637 w 222032"/>
                <a:gd name="connsiteY7" fmla="*/ 10508 h 221092"/>
                <a:gd name="connsiteX8" fmla="*/ 80599 w 222032"/>
                <a:gd name="connsiteY8" fmla="*/ 59728 h 221092"/>
                <a:gd name="connsiteX9" fmla="*/ 66220 w 222032"/>
                <a:gd name="connsiteY9" fmla="*/ 70236 h 221092"/>
                <a:gd name="connsiteX10" fmla="*/ 15340 w 222032"/>
                <a:gd name="connsiteY10" fmla="*/ 70236 h 221092"/>
                <a:gd name="connsiteX11" fmla="*/ 961 w 222032"/>
                <a:gd name="connsiteY11" fmla="*/ 80191 h 221092"/>
                <a:gd name="connsiteX12" fmla="*/ 5386 w 222032"/>
                <a:gd name="connsiteY12" fmla="*/ 97335 h 221092"/>
                <a:gd name="connsiteX13" fmla="*/ 23083 w 222032"/>
                <a:gd name="connsiteY13" fmla="*/ 113373 h 221092"/>
                <a:gd name="connsiteX14" fmla="*/ 45758 w 222032"/>
                <a:gd name="connsiteY14" fmla="*/ 133283 h 221092"/>
                <a:gd name="connsiteX15" fmla="*/ 50182 w 222032"/>
                <a:gd name="connsiteY15" fmla="*/ 140472 h 221092"/>
                <a:gd name="connsiteX16" fmla="*/ 50182 w 222032"/>
                <a:gd name="connsiteY16" fmla="*/ 149321 h 221092"/>
                <a:gd name="connsiteX17" fmla="*/ 34697 w 222032"/>
                <a:gd name="connsiteY17" fmla="*/ 201306 h 221092"/>
                <a:gd name="connsiteX18" fmla="*/ 40227 w 222032"/>
                <a:gd name="connsiteY18" fmla="*/ 217898 h 221092"/>
                <a:gd name="connsiteX19" fmla="*/ 57924 w 222032"/>
                <a:gd name="connsiteY19" fmla="*/ 218451 h 221092"/>
                <a:gd name="connsiteX20" fmla="*/ 102168 w 222032"/>
                <a:gd name="connsiteY20" fmla="*/ 187480 h 221092"/>
                <a:gd name="connsiteX21" fmla="*/ 119312 w 222032"/>
                <a:gd name="connsiteY21" fmla="*/ 187480 h 221092"/>
                <a:gd name="connsiteX22" fmla="*/ 163555 w 222032"/>
                <a:gd name="connsiteY22" fmla="*/ 218451 h 221092"/>
                <a:gd name="connsiteX23" fmla="*/ 181252 w 222032"/>
                <a:gd name="connsiteY23" fmla="*/ 217898 h 221092"/>
                <a:gd name="connsiteX24" fmla="*/ 186783 w 222032"/>
                <a:gd name="connsiteY24" fmla="*/ 201306 h 221092"/>
                <a:gd name="connsiteX25" fmla="*/ 171851 w 222032"/>
                <a:gd name="connsiteY25" fmla="*/ 149321 h 221092"/>
                <a:gd name="connsiteX26" fmla="*/ 176275 w 222032"/>
                <a:gd name="connsiteY26" fmla="*/ 133283 h 221092"/>
                <a:gd name="connsiteX27" fmla="*/ 216647 w 222032"/>
                <a:gd name="connsiteY27" fmla="*/ 97335 h 22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2032" h="221092">
                  <a:moveTo>
                    <a:pt x="216647" y="97335"/>
                  </a:moveTo>
                  <a:cubicBezTo>
                    <a:pt x="221624" y="92911"/>
                    <a:pt x="223283" y="86274"/>
                    <a:pt x="221071" y="80191"/>
                  </a:cubicBezTo>
                  <a:cubicBezTo>
                    <a:pt x="218859" y="74107"/>
                    <a:pt x="213329" y="70236"/>
                    <a:pt x="206692" y="70236"/>
                  </a:cubicBezTo>
                  <a:lnTo>
                    <a:pt x="155812" y="70236"/>
                  </a:lnTo>
                  <a:cubicBezTo>
                    <a:pt x="149176" y="70236"/>
                    <a:pt x="143646" y="65812"/>
                    <a:pt x="141433" y="59728"/>
                  </a:cubicBezTo>
                  <a:lnTo>
                    <a:pt x="125395" y="10508"/>
                  </a:lnTo>
                  <a:cubicBezTo>
                    <a:pt x="123183" y="4424"/>
                    <a:pt x="117653" y="0"/>
                    <a:pt x="111016" y="0"/>
                  </a:cubicBezTo>
                  <a:cubicBezTo>
                    <a:pt x="104380" y="0"/>
                    <a:pt x="98849" y="4424"/>
                    <a:pt x="96637" y="10508"/>
                  </a:cubicBezTo>
                  <a:lnTo>
                    <a:pt x="80599" y="59728"/>
                  </a:lnTo>
                  <a:cubicBezTo>
                    <a:pt x="78387" y="65812"/>
                    <a:pt x="72857" y="70236"/>
                    <a:pt x="66220" y="70236"/>
                  </a:cubicBezTo>
                  <a:lnTo>
                    <a:pt x="15340" y="70236"/>
                  </a:lnTo>
                  <a:cubicBezTo>
                    <a:pt x="9257" y="70236"/>
                    <a:pt x="3174" y="74107"/>
                    <a:pt x="961" y="80191"/>
                  </a:cubicBezTo>
                  <a:cubicBezTo>
                    <a:pt x="-1251" y="86274"/>
                    <a:pt x="408" y="92911"/>
                    <a:pt x="5386" y="97335"/>
                  </a:cubicBezTo>
                  <a:lnTo>
                    <a:pt x="23083" y="113373"/>
                  </a:lnTo>
                  <a:lnTo>
                    <a:pt x="45758" y="133283"/>
                  </a:lnTo>
                  <a:cubicBezTo>
                    <a:pt x="47970" y="135495"/>
                    <a:pt x="49629" y="137707"/>
                    <a:pt x="50182" y="140472"/>
                  </a:cubicBezTo>
                  <a:cubicBezTo>
                    <a:pt x="50735" y="143237"/>
                    <a:pt x="50735" y="146555"/>
                    <a:pt x="50182" y="149321"/>
                  </a:cubicBezTo>
                  <a:lnTo>
                    <a:pt x="34697" y="201306"/>
                  </a:lnTo>
                  <a:cubicBezTo>
                    <a:pt x="32485" y="207390"/>
                    <a:pt x="34697" y="214026"/>
                    <a:pt x="40227" y="217898"/>
                  </a:cubicBezTo>
                  <a:cubicBezTo>
                    <a:pt x="45205" y="221769"/>
                    <a:pt x="52394" y="221769"/>
                    <a:pt x="57924" y="218451"/>
                  </a:cubicBezTo>
                  <a:lnTo>
                    <a:pt x="102168" y="187480"/>
                  </a:lnTo>
                  <a:cubicBezTo>
                    <a:pt x="107145" y="183609"/>
                    <a:pt x="114334" y="183609"/>
                    <a:pt x="119312" y="187480"/>
                  </a:cubicBezTo>
                  <a:lnTo>
                    <a:pt x="163555" y="218451"/>
                  </a:lnTo>
                  <a:cubicBezTo>
                    <a:pt x="169085" y="222322"/>
                    <a:pt x="175722" y="221769"/>
                    <a:pt x="181252" y="217898"/>
                  </a:cubicBezTo>
                  <a:cubicBezTo>
                    <a:pt x="186230" y="214026"/>
                    <a:pt x="188442" y="207390"/>
                    <a:pt x="186783" y="201306"/>
                  </a:cubicBezTo>
                  <a:lnTo>
                    <a:pt x="171851" y="149321"/>
                  </a:lnTo>
                  <a:cubicBezTo>
                    <a:pt x="170192" y="143790"/>
                    <a:pt x="171851" y="137154"/>
                    <a:pt x="176275" y="133283"/>
                  </a:cubicBezTo>
                  <a:lnTo>
                    <a:pt x="216647" y="97335"/>
                  </a:lnTo>
                  <a:close/>
                </a:path>
              </a:pathLst>
            </a:custGeom>
            <a:solidFill>
              <a:srgbClr val="1A2E52"/>
            </a:solidFill>
            <a:ln w="5457" cap="flat">
              <a:noFill/>
              <a:prstDash val="solid"/>
              <a:miter/>
            </a:ln>
          </p:spPr>
          <p:txBody>
            <a:bodyPr rot="0" spcFirstLastPara="0" vertOverflow="overflow" horzOverflow="overflow" vert="horz" wrap="square" lIns="53197" tIns="26597" rIns="53197" bIns="26597" numCol="1" spcCol="0" rtlCol="0" fromWordArt="0" anchor="ctr" anchorCtr="0" forceAA="0" compatLnSpc="1">
              <a:prstTxWarp prst="textNoShape">
                <a:avLst/>
              </a:prstTxWarp>
              <a:noAutofit/>
            </a:bodyPr>
            <a:lstStyle/>
            <a:p>
              <a:endParaRPr lang="de-DE" sz="1047"/>
            </a:p>
          </p:txBody>
        </p:sp>
        <p:sp>
          <p:nvSpPr>
            <p:cNvPr id="287" name="Freihandform: Form 286">
              <a:extLst>
                <a:ext uri="{FF2B5EF4-FFF2-40B4-BE49-F238E27FC236}">
                  <a16:creationId xmlns:a16="http://schemas.microsoft.com/office/drawing/2014/main" id="{D4163C27-A8D4-4CFC-9515-807153E29A46}"/>
                </a:ext>
              </a:extLst>
            </p:cNvPr>
            <p:cNvSpPr/>
            <p:nvPr/>
          </p:nvSpPr>
          <p:spPr>
            <a:xfrm rot="9361935" flipH="1">
              <a:off x="2330963" y="6846105"/>
              <a:ext cx="71474" cy="71171"/>
            </a:xfrm>
            <a:custGeom>
              <a:avLst/>
              <a:gdLst>
                <a:gd name="connsiteX0" fmla="*/ 216647 w 222032"/>
                <a:gd name="connsiteY0" fmla="*/ 97335 h 221092"/>
                <a:gd name="connsiteX1" fmla="*/ 221071 w 222032"/>
                <a:gd name="connsiteY1" fmla="*/ 80191 h 221092"/>
                <a:gd name="connsiteX2" fmla="*/ 206692 w 222032"/>
                <a:gd name="connsiteY2" fmla="*/ 70236 h 221092"/>
                <a:gd name="connsiteX3" fmla="*/ 155812 w 222032"/>
                <a:gd name="connsiteY3" fmla="*/ 70236 h 221092"/>
                <a:gd name="connsiteX4" fmla="*/ 141433 w 222032"/>
                <a:gd name="connsiteY4" fmla="*/ 59728 h 221092"/>
                <a:gd name="connsiteX5" fmla="*/ 125395 w 222032"/>
                <a:gd name="connsiteY5" fmla="*/ 10508 h 221092"/>
                <a:gd name="connsiteX6" fmla="*/ 111016 w 222032"/>
                <a:gd name="connsiteY6" fmla="*/ 0 h 221092"/>
                <a:gd name="connsiteX7" fmla="*/ 96637 w 222032"/>
                <a:gd name="connsiteY7" fmla="*/ 10508 h 221092"/>
                <a:gd name="connsiteX8" fmla="*/ 80599 w 222032"/>
                <a:gd name="connsiteY8" fmla="*/ 59728 h 221092"/>
                <a:gd name="connsiteX9" fmla="*/ 66220 w 222032"/>
                <a:gd name="connsiteY9" fmla="*/ 70236 h 221092"/>
                <a:gd name="connsiteX10" fmla="*/ 15340 w 222032"/>
                <a:gd name="connsiteY10" fmla="*/ 70236 h 221092"/>
                <a:gd name="connsiteX11" fmla="*/ 961 w 222032"/>
                <a:gd name="connsiteY11" fmla="*/ 80191 h 221092"/>
                <a:gd name="connsiteX12" fmla="*/ 5386 w 222032"/>
                <a:gd name="connsiteY12" fmla="*/ 97335 h 221092"/>
                <a:gd name="connsiteX13" fmla="*/ 23083 w 222032"/>
                <a:gd name="connsiteY13" fmla="*/ 113373 h 221092"/>
                <a:gd name="connsiteX14" fmla="*/ 45758 w 222032"/>
                <a:gd name="connsiteY14" fmla="*/ 133283 h 221092"/>
                <a:gd name="connsiteX15" fmla="*/ 50182 w 222032"/>
                <a:gd name="connsiteY15" fmla="*/ 140472 h 221092"/>
                <a:gd name="connsiteX16" fmla="*/ 50182 w 222032"/>
                <a:gd name="connsiteY16" fmla="*/ 149321 h 221092"/>
                <a:gd name="connsiteX17" fmla="*/ 34697 w 222032"/>
                <a:gd name="connsiteY17" fmla="*/ 201306 h 221092"/>
                <a:gd name="connsiteX18" fmla="*/ 40227 w 222032"/>
                <a:gd name="connsiteY18" fmla="*/ 217898 h 221092"/>
                <a:gd name="connsiteX19" fmla="*/ 57924 w 222032"/>
                <a:gd name="connsiteY19" fmla="*/ 218451 h 221092"/>
                <a:gd name="connsiteX20" fmla="*/ 102168 w 222032"/>
                <a:gd name="connsiteY20" fmla="*/ 187480 h 221092"/>
                <a:gd name="connsiteX21" fmla="*/ 119312 w 222032"/>
                <a:gd name="connsiteY21" fmla="*/ 187480 h 221092"/>
                <a:gd name="connsiteX22" fmla="*/ 163555 w 222032"/>
                <a:gd name="connsiteY22" fmla="*/ 218451 h 221092"/>
                <a:gd name="connsiteX23" fmla="*/ 181252 w 222032"/>
                <a:gd name="connsiteY23" fmla="*/ 217898 h 221092"/>
                <a:gd name="connsiteX24" fmla="*/ 186783 w 222032"/>
                <a:gd name="connsiteY24" fmla="*/ 201306 h 221092"/>
                <a:gd name="connsiteX25" fmla="*/ 171851 w 222032"/>
                <a:gd name="connsiteY25" fmla="*/ 149321 h 221092"/>
                <a:gd name="connsiteX26" fmla="*/ 176275 w 222032"/>
                <a:gd name="connsiteY26" fmla="*/ 133283 h 221092"/>
                <a:gd name="connsiteX27" fmla="*/ 216647 w 222032"/>
                <a:gd name="connsiteY27" fmla="*/ 97335 h 22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2032" h="221092">
                  <a:moveTo>
                    <a:pt x="216647" y="97335"/>
                  </a:moveTo>
                  <a:cubicBezTo>
                    <a:pt x="221624" y="92911"/>
                    <a:pt x="223283" y="86274"/>
                    <a:pt x="221071" y="80191"/>
                  </a:cubicBezTo>
                  <a:cubicBezTo>
                    <a:pt x="218859" y="74107"/>
                    <a:pt x="213329" y="70236"/>
                    <a:pt x="206692" y="70236"/>
                  </a:cubicBezTo>
                  <a:lnTo>
                    <a:pt x="155812" y="70236"/>
                  </a:lnTo>
                  <a:cubicBezTo>
                    <a:pt x="149176" y="70236"/>
                    <a:pt x="143646" y="65812"/>
                    <a:pt x="141433" y="59728"/>
                  </a:cubicBezTo>
                  <a:lnTo>
                    <a:pt x="125395" y="10508"/>
                  </a:lnTo>
                  <a:cubicBezTo>
                    <a:pt x="123183" y="4424"/>
                    <a:pt x="117653" y="0"/>
                    <a:pt x="111016" y="0"/>
                  </a:cubicBezTo>
                  <a:cubicBezTo>
                    <a:pt x="104380" y="0"/>
                    <a:pt x="98849" y="4424"/>
                    <a:pt x="96637" y="10508"/>
                  </a:cubicBezTo>
                  <a:lnTo>
                    <a:pt x="80599" y="59728"/>
                  </a:lnTo>
                  <a:cubicBezTo>
                    <a:pt x="78387" y="65812"/>
                    <a:pt x="72857" y="70236"/>
                    <a:pt x="66220" y="70236"/>
                  </a:cubicBezTo>
                  <a:lnTo>
                    <a:pt x="15340" y="70236"/>
                  </a:lnTo>
                  <a:cubicBezTo>
                    <a:pt x="9257" y="70236"/>
                    <a:pt x="3174" y="74107"/>
                    <a:pt x="961" y="80191"/>
                  </a:cubicBezTo>
                  <a:cubicBezTo>
                    <a:pt x="-1251" y="86274"/>
                    <a:pt x="408" y="92911"/>
                    <a:pt x="5386" y="97335"/>
                  </a:cubicBezTo>
                  <a:lnTo>
                    <a:pt x="23083" y="113373"/>
                  </a:lnTo>
                  <a:lnTo>
                    <a:pt x="45758" y="133283"/>
                  </a:lnTo>
                  <a:cubicBezTo>
                    <a:pt x="47970" y="135495"/>
                    <a:pt x="49629" y="137707"/>
                    <a:pt x="50182" y="140472"/>
                  </a:cubicBezTo>
                  <a:cubicBezTo>
                    <a:pt x="50735" y="143237"/>
                    <a:pt x="50735" y="146555"/>
                    <a:pt x="50182" y="149321"/>
                  </a:cubicBezTo>
                  <a:lnTo>
                    <a:pt x="34697" y="201306"/>
                  </a:lnTo>
                  <a:cubicBezTo>
                    <a:pt x="32485" y="207390"/>
                    <a:pt x="34697" y="214026"/>
                    <a:pt x="40227" y="217898"/>
                  </a:cubicBezTo>
                  <a:cubicBezTo>
                    <a:pt x="45205" y="221769"/>
                    <a:pt x="52394" y="221769"/>
                    <a:pt x="57924" y="218451"/>
                  </a:cubicBezTo>
                  <a:lnTo>
                    <a:pt x="102168" y="187480"/>
                  </a:lnTo>
                  <a:cubicBezTo>
                    <a:pt x="107145" y="183609"/>
                    <a:pt x="114334" y="183609"/>
                    <a:pt x="119312" y="187480"/>
                  </a:cubicBezTo>
                  <a:lnTo>
                    <a:pt x="163555" y="218451"/>
                  </a:lnTo>
                  <a:cubicBezTo>
                    <a:pt x="169085" y="222322"/>
                    <a:pt x="175722" y="221769"/>
                    <a:pt x="181252" y="217898"/>
                  </a:cubicBezTo>
                  <a:cubicBezTo>
                    <a:pt x="186230" y="214026"/>
                    <a:pt x="188442" y="207390"/>
                    <a:pt x="186783" y="201306"/>
                  </a:cubicBezTo>
                  <a:lnTo>
                    <a:pt x="171851" y="149321"/>
                  </a:lnTo>
                  <a:cubicBezTo>
                    <a:pt x="170192" y="143790"/>
                    <a:pt x="171851" y="137154"/>
                    <a:pt x="176275" y="133283"/>
                  </a:cubicBezTo>
                  <a:lnTo>
                    <a:pt x="216647" y="97335"/>
                  </a:lnTo>
                  <a:close/>
                </a:path>
              </a:pathLst>
            </a:custGeom>
            <a:solidFill>
              <a:srgbClr val="1A2E52"/>
            </a:solidFill>
            <a:ln w="5457" cap="flat">
              <a:noFill/>
              <a:prstDash val="solid"/>
              <a:miter/>
            </a:ln>
          </p:spPr>
          <p:txBody>
            <a:bodyPr rot="0" spcFirstLastPara="0" vertOverflow="overflow" horzOverflow="overflow" vert="horz" wrap="square" lIns="53197" tIns="26597" rIns="53197" bIns="26597" numCol="1" spcCol="0" rtlCol="0" fromWordArt="0" anchor="ctr" anchorCtr="0" forceAA="0" compatLnSpc="1">
              <a:prstTxWarp prst="textNoShape">
                <a:avLst/>
              </a:prstTxWarp>
              <a:noAutofit/>
            </a:bodyPr>
            <a:lstStyle/>
            <a:p>
              <a:endParaRPr lang="de-DE" sz="1047"/>
            </a:p>
          </p:txBody>
        </p:sp>
      </p:grpSp>
      <p:grpSp>
        <p:nvGrpSpPr>
          <p:cNvPr id="288" name="Gruppieren 287">
            <a:extLst>
              <a:ext uri="{FF2B5EF4-FFF2-40B4-BE49-F238E27FC236}">
                <a16:creationId xmlns:a16="http://schemas.microsoft.com/office/drawing/2014/main" id="{D9514D83-BC32-412A-BC5A-C74E4DCF77C2}"/>
              </a:ext>
            </a:extLst>
          </p:cNvPr>
          <p:cNvGrpSpPr/>
          <p:nvPr/>
        </p:nvGrpSpPr>
        <p:grpSpPr>
          <a:xfrm>
            <a:off x="3740270" y="6488488"/>
            <a:ext cx="3205570" cy="846455"/>
            <a:chOff x="3740270" y="6480931"/>
            <a:chExt cx="3205570" cy="846455"/>
          </a:xfrm>
        </p:grpSpPr>
        <p:pic>
          <p:nvPicPr>
            <p:cNvPr id="289" name="Grafik 288">
              <a:extLst>
                <a:ext uri="{FF2B5EF4-FFF2-40B4-BE49-F238E27FC236}">
                  <a16:creationId xmlns:a16="http://schemas.microsoft.com/office/drawing/2014/main" id="{FAA7B47D-67D3-4FDB-A75A-445EBE1DA92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84218" y="6573350"/>
              <a:ext cx="515812" cy="392900"/>
            </a:xfrm>
            <a:prstGeom prst="rect">
              <a:avLst/>
            </a:prstGeom>
          </p:spPr>
        </p:pic>
        <p:pic>
          <p:nvPicPr>
            <p:cNvPr id="290" name="Grafik 289">
              <a:extLst>
                <a:ext uri="{FF2B5EF4-FFF2-40B4-BE49-F238E27FC236}">
                  <a16:creationId xmlns:a16="http://schemas.microsoft.com/office/drawing/2014/main" id="{8A4A8AE8-4EF1-4E7D-BA25-6638E74B9E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42670" y="6631792"/>
              <a:ext cx="763614" cy="334458"/>
            </a:xfrm>
            <a:prstGeom prst="rect">
              <a:avLst/>
            </a:prstGeom>
          </p:spPr>
        </p:pic>
        <p:grpSp>
          <p:nvGrpSpPr>
            <p:cNvPr id="291" name="Gruppieren 290">
              <a:extLst>
                <a:ext uri="{FF2B5EF4-FFF2-40B4-BE49-F238E27FC236}">
                  <a16:creationId xmlns:a16="http://schemas.microsoft.com/office/drawing/2014/main" id="{A9E28FA6-1C18-4A08-B69D-C7902A9DC4E7}"/>
                </a:ext>
              </a:extLst>
            </p:cNvPr>
            <p:cNvGrpSpPr/>
            <p:nvPr/>
          </p:nvGrpSpPr>
          <p:grpSpPr>
            <a:xfrm>
              <a:off x="3740270" y="6480931"/>
              <a:ext cx="3205570" cy="846455"/>
              <a:chOff x="3740270" y="6480931"/>
              <a:chExt cx="3205570" cy="846455"/>
            </a:xfrm>
          </p:grpSpPr>
          <p:sp>
            <p:nvSpPr>
              <p:cNvPr id="292" name="Textfeld 291">
                <a:extLst>
                  <a:ext uri="{FF2B5EF4-FFF2-40B4-BE49-F238E27FC236}">
                    <a16:creationId xmlns:a16="http://schemas.microsoft.com/office/drawing/2014/main" id="{F66E75E6-8E84-420E-9DBD-509B31B1718B}"/>
                  </a:ext>
                </a:extLst>
              </p:cNvPr>
              <p:cNvSpPr txBox="1"/>
              <p:nvPr/>
            </p:nvSpPr>
            <p:spPr>
              <a:xfrm>
                <a:off x="3742259" y="7004221"/>
                <a:ext cx="3203581" cy="323165"/>
              </a:xfrm>
              <a:prstGeom prst="rect">
                <a:avLst/>
              </a:prstGeom>
              <a:noFill/>
            </p:spPr>
            <p:txBody>
              <a:bodyPr wrap="square" rtlCol="0">
                <a:spAutoFit/>
              </a:bodyPr>
              <a:lstStyle/>
              <a:p>
                <a:pPr algn="just"/>
                <a:r>
                  <a:rPr lang="de-DE" sz="500" dirty="0">
                    <a:latin typeface="Open Sans Light" pitchFamily="2" charset="0"/>
                    <a:ea typeface="Open Sans Light" pitchFamily="2" charset="0"/>
                    <a:cs typeface="Open Sans Light" pitchFamily="2" charset="0"/>
                  </a:rPr>
                  <a:t>Das Open Educational Resources Lab ist ein Teil des Projekts DigiKompASS – Digitale Kompetenzen aller sichtbar machen und steigern. DigiKompASS wird gefördert durch die Stiftung Innovation in der Hochschullehre.</a:t>
                </a:r>
              </a:p>
            </p:txBody>
          </p:sp>
          <p:pic>
            <p:nvPicPr>
              <p:cNvPr id="293" name="Grafik 292">
                <a:extLst>
                  <a:ext uri="{FF2B5EF4-FFF2-40B4-BE49-F238E27FC236}">
                    <a16:creationId xmlns:a16="http://schemas.microsoft.com/office/drawing/2014/main" id="{F5A9AB2F-AAF4-4B8C-9705-B6F4DF68ED35}"/>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22967" r="24739" b="33334"/>
              <a:stretch/>
            </p:blipFill>
            <p:spPr>
              <a:xfrm>
                <a:off x="3838744" y="6703022"/>
                <a:ext cx="550912" cy="282836"/>
              </a:xfrm>
              <a:prstGeom prst="rect">
                <a:avLst/>
              </a:prstGeom>
            </p:spPr>
          </p:pic>
          <p:sp>
            <p:nvSpPr>
              <p:cNvPr id="294" name="Textfeld 293">
                <a:extLst>
                  <a:ext uri="{FF2B5EF4-FFF2-40B4-BE49-F238E27FC236}">
                    <a16:creationId xmlns:a16="http://schemas.microsoft.com/office/drawing/2014/main" id="{EC124041-9176-4206-86B5-01A37F95E4E1}"/>
                  </a:ext>
                </a:extLst>
              </p:cNvPr>
              <p:cNvSpPr txBox="1"/>
              <p:nvPr/>
            </p:nvSpPr>
            <p:spPr>
              <a:xfrm>
                <a:off x="3740270" y="6480931"/>
                <a:ext cx="2237336" cy="215444"/>
              </a:xfrm>
              <a:prstGeom prst="rect">
                <a:avLst/>
              </a:prstGeom>
              <a:noFill/>
            </p:spPr>
            <p:txBody>
              <a:bodyPr wrap="square" rtlCol="0">
                <a:spAutoFit/>
              </a:bodyPr>
              <a:lstStyle/>
              <a:p>
                <a:pPr algn="just"/>
                <a:r>
                  <a:rPr lang="de-DE" sz="800" b="1" dirty="0">
                    <a:solidFill>
                      <a:srgbClr val="C61A27"/>
                    </a:solidFill>
                    <a:latin typeface="Open Sans" pitchFamily="2" charset="0"/>
                    <a:ea typeface="Open Sans" pitchFamily="2" charset="0"/>
                    <a:cs typeface="Open Sans" pitchFamily="2" charset="0"/>
                  </a:rPr>
                  <a:t>Förderhinweis:</a:t>
                </a:r>
              </a:p>
            </p:txBody>
          </p:sp>
        </p:grpSp>
      </p:grpSp>
      <p:cxnSp>
        <p:nvCxnSpPr>
          <p:cNvPr id="84" name="Gerader Verbinder 83">
            <a:extLst>
              <a:ext uri="{FF2B5EF4-FFF2-40B4-BE49-F238E27FC236}">
                <a16:creationId xmlns:a16="http://schemas.microsoft.com/office/drawing/2014/main" id="{456424D1-D1EF-4AFB-8B46-4F70880D2790}"/>
              </a:ext>
            </a:extLst>
          </p:cNvPr>
          <p:cNvCxnSpPr/>
          <p:nvPr/>
        </p:nvCxnSpPr>
        <p:spPr>
          <a:xfrm>
            <a:off x="3474492" y="7272338"/>
            <a:ext cx="0" cy="288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8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a:extLst>
              <a:ext uri="{FF2B5EF4-FFF2-40B4-BE49-F238E27FC236}">
                <a16:creationId xmlns:a16="http://schemas.microsoft.com/office/drawing/2014/main" id="{31F3F3F4-1250-46CF-BFDB-914EE330B9EB}"/>
              </a:ext>
            </a:extLst>
          </p:cNvPr>
          <p:cNvSpPr txBox="1"/>
          <p:nvPr/>
        </p:nvSpPr>
        <p:spPr>
          <a:xfrm>
            <a:off x="175650" y="6555779"/>
            <a:ext cx="2938802" cy="977319"/>
          </a:xfrm>
          <a:prstGeom prst="rect">
            <a:avLst/>
          </a:prstGeom>
          <a:noFill/>
        </p:spPr>
        <p:txBody>
          <a:bodyPr wrap="square" rtlCol="0">
            <a:spAutoFit/>
          </a:bodyPr>
          <a:lstStyle/>
          <a:p>
            <a:pPr algn="just">
              <a:lnSpc>
                <a:spcPct val="130000"/>
              </a:lnSpc>
            </a:pPr>
            <a:r>
              <a:rPr lang="de-DE" sz="900" b="1" dirty="0">
                <a:latin typeface="Open Sans" pitchFamily="2" charset="0"/>
                <a:ea typeface="Open Sans" pitchFamily="2" charset="0"/>
                <a:cs typeface="Open Sans" pitchFamily="2" charset="0"/>
              </a:rPr>
              <a:t>Details zu den Creative Commons Lizenzbedin-</a:t>
            </a:r>
            <a:br>
              <a:rPr lang="de-DE" sz="900" b="1" dirty="0">
                <a:latin typeface="Open Sans" pitchFamily="2" charset="0"/>
                <a:ea typeface="Open Sans" pitchFamily="2" charset="0"/>
                <a:cs typeface="Open Sans" pitchFamily="2" charset="0"/>
              </a:rPr>
            </a:br>
            <a:r>
              <a:rPr lang="de-DE" sz="900" b="1" dirty="0">
                <a:latin typeface="Open Sans" pitchFamily="2" charset="0"/>
                <a:ea typeface="Open Sans" pitchFamily="2" charset="0"/>
                <a:cs typeface="Open Sans" pitchFamily="2" charset="0"/>
              </a:rPr>
              <a:t>gungen, Hinweise zur korrekten Anwendung und Tipps zur Lizenzierung von OER finden Sie auf unserer Webseite unter </a:t>
            </a:r>
            <a:r>
              <a:rPr lang="de-DE" sz="900" b="1" dirty="0">
                <a:solidFill>
                  <a:srgbClr val="C61A27"/>
                </a:solidFill>
                <a:latin typeface="Open Sans" pitchFamily="2" charset="0"/>
                <a:ea typeface="Open Sans" pitchFamily="2" charset="0"/>
                <a:cs typeface="Open Sans" pitchFamily="2" charset="0"/>
              </a:rPr>
              <a:t>uni-ko.de/oer</a:t>
            </a:r>
            <a:r>
              <a:rPr lang="de-DE" sz="900" b="1" dirty="0">
                <a:latin typeface="Open Sans" pitchFamily="2" charset="0"/>
                <a:ea typeface="Open Sans" pitchFamily="2" charset="0"/>
                <a:cs typeface="Open Sans" pitchFamily="2" charset="0"/>
              </a:rPr>
              <a:t>.</a:t>
            </a:r>
          </a:p>
          <a:p>
            <a:pPr algn="just">
              <a:lnSpc>
                <a:spcPct val="130000"/>
              </a:lnSpc>
            </a:pPr>
            <a:endParaRPr lang="de-DE" sz="900" b="1" dirty="0">
              <a:latin typeface="Open Sans" pitchFamily="2" charset="0"/>
              <a:ea typeface="Open Sans" pitchFamily="2" charset="0"/>
              <a:cs typeface="Open Sans" pitchFamily="2" charset="0"/>
            </a:endParaRPr>
          </a:p>
        </p:txBody>
      </p:sp>
      <p:sp>
        <p:nvSpPr>
          <p:cNvPr id="25" name="Textfeld 24">
            <a:extLst>
              <a:ext uri="{FF2B5EF4-FFF2-40B4-BE49-F238E27FC236}">
                <a16:creationId xmlns:a16="http://schemas.microsoft.com/office/drawing/2014/main" id="{3C57FC33-3D27-4DDB-98EA-6D6D02F9002F}"/>
              </a:ext>
            </a:extLst>
          </p:cNvPr>
          <p:cNvSpPr txBox="1"/>
          <p:nvPr/>
        </p:nvSpPr>
        <p:spPr>
          <a:xfrm>
            <a:off x="181313" y="801588"/>
            <a:ext cx="3195415" cy="797270"/>
          </a:xfrm>
          <a:prstGeom prst="rect">
            <a:avLst/>
          </a:prstGeom>
          <a:noFill/>
        </p:spPr>
        <p:txBody>
          <a:bodyPr wrap="square" rtlCol="0">
            <a:spAutoFit/>
          </a:bodyPr>
          <a:lstStyle/>
          <a:p>
            <a:pPr algn="just">
              <a:lnSpc>
                <a:spcPct val="130000"/>
              </a:lnSpc>
            </a:pPr>
            <a:r>
              <a:rPr lang="de-DE" sz="900" dirty="0">
                <a:latin typeface="Open Sans" pitchFamily="2" charset="0"/>
                <a:ea typeface="Open Sans" pitchFamily="2" charset="0"/>
                <a:cs typeface="Open Sans" pitchFamily="2" charset="0"/>
              </a:rPr>
              <a:t>Die Werke einer Urheberin oder eines Urhebers sind in der Regel durch das Urheberrecht geschützt. Daher dürfen sie nicht verändert oder ohne weitere Genehmigung genutzt und weitergegeben werden.</a:t>
            </a:r>
          </a:p>
        </p:txBody>
      </p:sp>
      <p:grpSp>
        <p:nvGrpSpPr>
          <p:cNvPr id="32" name="Gruppieren 31">
            <a:extLst>
              <a:ext uri="{FF2B5EF4-FFF2-40B4-BE49-F238E27FC236}">
                <a16:creationId xmlns:a16="http://schemas.microsoft.com/office/drawing/2014/main" id="{D8B0FC17-2AE4-48E9-878B-FFC18246C4C2}"/>
              </a:ext>
            </a:extLst>
          </p:cNvPr>
          <p:cNvGrpSpPr/>
          <p:nvPr/>
        </p:nvGrpSpPr>
        <p:grpSpPr>
          <a:xfrm>
            <a:off x="90116" y="468263"/>
            <a:ext cx="3302312" cy="523220"/>
            <a:chOff x="72672" y="504267"/>
            <a:chExt cx="3302312" cy="523220"/>
          </a:xfrm>
        </p:grpSpPr>
        <p:sp>
          <p:nvSpPr>
            <p:cNvPr id="33" name="Textfeld 32">
              <a:extLst>
                <a:ext uri="{FF2B5EF4-FFF2-40B4-BE49-F238E27FC236}">
                  <a16:creationId xmlns:a16="http://schemas.microsoft.com/office/drawing/2014/main" id="{E03CC7F3-6313-4FDB-A7A5-0D5916DBF329}"/>
                </a:ext>
              </a:extLst>
            </p:cNvPr>
            <p:cNvSpPr txBox="1"/>
            <p:nvPr/>
          </p:nvSpPr>
          <p:spPr>
            <a:xfrm>
              <a:off x="162124" y="504267"/>
              <a:ext cx="3212860" cy="523220"/>
            </a:xfrm>
            <a:prstGeom prst="rect">
              <a:avLst/>
            </a:prstGeom>
            <a:noFill/>
          </p:spPr>
          <p:txBody>
            <a:bodyPr wrap="square" rtlCol="0">
              <a:spAutoFit/>
            </a:bodyPr>
            <a:lstStyle/>
            <a:p>
              <a:pPr algn="just"/>
              <a:r>
                <a:rPr lang="de-DE" sz="1600" dirty="0">
                  <a:solidFill>
                    <a:srgbClr val="C61A27"/>
                  </a:solidFill>
                  <a:latin typeface="Open Sans ExtraBold" pitchFamily="2" charset="0"/>
                  <a:ea typeface="Open Sans ExtraBold" pitchFamily="2" charset="0"/>
                  <a:cs typeface="Open Sans ExtraBold" pitchFamily="2" charset="0"/>
                </a:rPr>
                <a:t>Das Urheberrecht</a:t>
              </a:r>
            </a:p>
            <a:p>
              <a:pPr algn="just"/>
              <a:endParaRPr lang="de-DE" sz="1200" dirty="0">
                <a:solidFill>
                  <a:srgbClr val="C61A27"/>
                </a:solidFill>
                <a:latin typeface="Open Sans" pitchFamily="2" charset="0"/>
                <a:ea typeface="Open Sans" pitchFamily="2" charset="0"/>
                <a:cs typeface="Open Sans" pitchFamily="2" charset="0"/>
              </a:endParaRPr>
            </a:p>
          </p:txBody>
        </p:sp>
        <p:pic>
          <p:nvPicPr>
            <p:cNvPr id="34" name="Grafik 33">
              <a:extLst>
                <a:ext uri="{FF2B5EF4-FFF2-40B4-BE49-F238E27FC236}">
                  <a16:creationId xmlns:a16="http://schemas.microsoft.com/office/drawing/2014/main" id="{29BA6E63-EB3F-49DA-8FBC-4F80AFAF1C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72" y="593265"/>
              <a:ext cx="144016" cy="144016"/>
            </a:xfrm>
            <a:prstGeom prst="rect">
              <a:avLst/>
            </a:prstGeom>
          </p:spPr>
        </p:pic>
      </p:grpSp>
      <p:sp>
        <p:nvSpPr>
          <p:cNvPr id="38" name="Textfeld 37">
            <a:extLst>
              <a:ext uri="{FF2B5EF4-FFF2-40B4-BE49-F238E27FC236}">
                <a16:creationId xmlns:a16="http://schemas.microsoft.com/office/drawing/2014/main" id="{7BB2906E-A683-4FE1-8B1A-8FED053AF239}"/>
              </a:ext>
            </a:extLst>
          </p:cNvPr>
          <p:cNvSpPr txBox="1"/>
          <p:nvPr/>
        </p:nvSpPr>
        <p:spPr>
          <a:xfrm>
            <a:off x="3740269" y="1058407"/>
            <a:ext cx="3212860" cy="977319"/>
          </a:xfrm>
          <a:prstGeom prst="rect">
            <a:avLst/>
          </a:prstGeom>
          <a:noFill/>
        </p:spPr>
        <p:txBody>
          <a:bodyPr wrap="square" rtlCol="0">
            <a:spAutoFit/>
          </a:bodyPr>
          <a:lstStyle/>
          <a:p>
            <a:pPr algn="just">
              <a:lnSpc>
                <a:spcPct val="130000"/>
              </a:lnSpc>
            </a:pPr>
            <a:r>
              <a:rPr lang="de-DE" sz="900" dirty="0">
                <a:latin typeface="Open Sans" pitchFamily="2" charset="0"/>
                <a:ea typeface="Open Sans" pitchFamily="2" charset="0"/>
                <a:cs typeface="Open Sans" pitchFamily="2" charset="0"/>
              </a:rPr>
              <a:t>Creative Commons Lizenzen sind so gestaltet, dass sie Lizenzgebenden möglichst großen Spielraum bei der Gestaltung ihrer Nutzungsbedingungen geben können, ohne dabei selbst zu komplex und kompliziert zu werden.</a:t>
            </a:r>
          </a:p>
        </p:txBody>
      </p:sp>
      <p:sp>
        <p:nvSpPr>
          <p:cNvPr id="47" name="Textfeld 46">
            <a:extLst>
              <a:ext uri="{FF2B5EF4-FFF2-40B4-BE49-F238E27FC236}">
                <a16:creationId xmlns:a16="http://schemas.microsoft.com/office/drawing/2014/main" id="{0B0815CC-9519-4195-8E79-F7835F960FD0}"/>
              </a:ext>
            </a:extLst>
          </p:cNvPr>
          <p:cNvSpPr txBox="1"/>
          <p:nvPr/>
        </p:nvSpPr>
        <p:spPr>
          <a:xfrm>
            <a:off x="186980" y="3851813"/>
            <a:ext cx="3202891" cy="977319"/>
          </a:xfrm>
          <a:prstGeom prst="rect">
            <a:avLst/>
          </a:prstGeom>
          <a:noFill/>
        </p:spPr>
        <p:txBody>
          <a:bodyPr wrap="square" rtlCol="0">
            <a:spAutoFit/>
          </a:bodyPr>
          <a:lstStyle/>
          <a:p>
            <a:pPr algn="just">
              <a:lnSpc>
                <a:spcPct val="130000"/>
              </a:lnSpc>
            </a:pPr>
            <a:r>
              <a:rPr lang="de-DE" sz="900" dirty="0">
                <a:latin typeface="Open Sans" pitchFamily="2" charset="0"/>
                <a:ea typeface="Open Sans" pitchFamily="2" charset="0"/>
                <a:cs typeface="Open Sans" pitchFamily="2" charset="0"/>
              </a:rPr>
              <a:t>Die Creative Commons (CC-) Lizenzen sind eine besondere Art vorgefertigter, standardisierter offener Lizenzen, die Urhebende dazu nutzen können, um der Allgemeinheit auf einfache Weise bestimmte Nutzungs-rechte an ihrem Werk einzuräumen. </a:t>
            </a:r>
          </a:p>
        </p:txBody>
      </p:sp>
      <p:grpSp>
        <p:nvGrpSpPr>
          <p:cNvPr id="80" name="Gruppieren 79">
            <a:extLst>
              <a:ext uri="{FF2B5EF4-FFF2-40B4-BE49-F238E27FC236}">
                <a16:creationId xmlns:a16="http://schemas.microsoft.com/office/drawing/2014/main" id="{8D14FD69-C80E-4BB9-8134-AB6DEAAA0536}"/>
              </a:ext>
            </a:extLst>
          </p:cNvPr>
          <p:cNvGrpSpPr/>
          <p:nvPr/>
        </p:nvGrpSpPr>
        <p:grpSpPr>
          <a:xfrm>
            <a:off x="90116" y="3528603"/>
            <a:ext cx="3302312" cy="523220"/>
            <a:chOff x="72672" y="504267"/>
            <a:chExt cx="3302312" cy="523220"/>
          </a:xfrm>
        </p:grpSpPr>
        <p:sp>
          <p:nvSpPr>
            <p:cNvPr id="81" name="Textfeld 80">
              <a:extLst>
                <a:ext uri="{FF2B5EF4-FFF2-40B4-BE49-F238E27FC236}">
                  <a16:creationId xmlns:a16="http://schemas.microsoft.com/office/drawing/2014/main" id="{2566AC0D-5C73-4CED-9F33-50CE5FC05F09}"/>
                </a:ext>
              </a:extLst>
            </p:cNvPr>
            <p:cNvSpPr txBox="1"/>
            <p:nvPr/>
          </p:nvSpPr>
          <p:spPr>
            <a:xfrm>
              <a:off x="162124" y="504267"/>
              <a:ext cx="3212860" cy="523220"/>
            </a:xfrm>
            <a:prstGeom prst="rect">
              <a:avLst/>
            </a:prstGeom>
            <a:noFill/>
          </p:spPr>
          <p:txBody>
            <a:bodyPr wrap="square" rtlCol="0">
              <a:spAutoFit/>
            </a:bodyPr>
            <a:lstStyle/>
            <a:p>
              <a:pPr algn="just"/>
              <a:r>
                <a:rPr lang="de-DE" sz="1600" dirty="0">
                  <a:solidFill>
                    <a:srgbClr val="C61A27"/>
                  </a:solidFill>
                  <a:latin typeface="Open Sans ExtraBold" pitchFamily="2" charset="0"/>
                  <a:ea typeface="Open Sans ExtraBold" pitchFamily="2" charset="0"/>
                  <a:cs typeface="Open Sans ExtraBold" pitchFamily="2" charset="0"/>
                </a:rPr>
                <a:t>Creative Commons Lizenzen</a:t>
              </a:r>
            </a:p>
            <a:p>
              <a:pPr algn="just"/>
              <a:endParaRPr lang="de-DE" sz="1200" dirty="0">
                <a:solidFill>
                  <a:srgbClr val="C61A27"/>
                </a:solidFill>
                <a:latin typeface="Open Sans" pitchFamily="2" charset="0"/>
                <a:ea typeface="Open Sans" pitchFamily="2" charset="0"/>
                <a:cs typeface="Open Sans" pitchFamily="2" charset="0"/>
              </a:endParaRPr>
            </a:p>
          </p:txBody>
        </p:sp>
        <p:pic>
          <p:nvPicPr>
            <p:cNvPr id="82" name="Grafik 81">
              <a:extLst>
                <a:ext uri="{FF2B5EF4-FFF2-40B4-BE49-F238E27FC236}">
                  <a16:creationId xmlns:a16="http://schemas.microsoft.com/office/drawing/2014/main" id="{AFFD8D7F-2815-453D-A151-20C0BE5694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72" y="593265"/>
              <a:ext cx="144016" cy="144016"/>
            </a:xfrm>
            <a:prstGeom prst="rect">
              <a:avLst/>
            </a:prstGeom>
          </p:spPr>
        </p:pic>
      </p:grpSp>
      <p:grpSp>
        <p:nvGrpSpPr>
          <p:cNvPr id="83" name="Gruppieren 82">
            <a:extLst>
              <a:ext uri="{FF2B5EF4-FFF2-40B4-BE49-F238E27FC236}">
                <a16:creationId xmlns:a16="http://schemas.microsoft.com/office/drawing/2014/main" id="{FD007924-149C-42C3-A86B-053D9A4C0B93}"/>
              </a:ext>
            </a:extLst>
          </p:cNvPr>
          <p:cNvGrpSpPr/>
          <p:nvPr/>
        </p:nvGrpSpPr>
        <p:grpSpPr>
          <a:xfrm>
            <a:off x="7218908" y="1728403"/>
            <a:ext cx="3302312" cy="523220"/>
            <a:chOff x="72672" y="504267"/>
            <a:chExt cx="3302312" cy="523220"/>
          </a:xfrm>
        </p:grpSpPr>
        <p:sp>
          <p:nvSpPr>
            <p:cNvPr id="84" name="Textfeld 83">
              <a:extLst>
                <a:ext uri="{FF2B5EF4-FFF2-40B4-BE49-F238E27FC236}">
                  <a16:creationId xmlns:a16="http://schemas.microsoft.com/office/drawing/2014/main" id="{FD9AE391-7332-4D19-9DC2-917F35807D0E}"/>
                </a:ext>
              </a:extLst>
            </p:cNvPr>
            <p:cNvSpPr txBox="1"/>
            <p:nvPr/>
          </p:nvSpPr>
          <p:spPr>
            <a:xfrm>
              <a:off x="162124" y="504267"/>
              <a:ext cx="3212860" cy="523220"/>
            </a:xfrm>
            <a:prstGeom prst="rect">
              <a:avLst/>
            </a:prstGeom>
            <a:noFill/>
          </p:spPr>
          <p:txBody>
            <a:bodyPr wrap="square" rtlCol="0">
              <a:spAutoFit/>
            </a:bodyPr>
            <a:lstStyle/>
            <a:p>
              <a:pPr algn="just"/>
              <a:r>
                <a:rPr lang="de-DE" sz="1600" dirty="0">
                  <a:solidFill>
                    <a:srgbClr val="C61A27"/>
                  </a:solidFill>
                  <a:latin typeface="Open Sans ExtraBold" pitchFamily="2" charset="0"/>
                  <a:ea typeface="Open Sans ExtraBold" pitchFamily="2" charset="0"/>
                  <a:cs typeface="Open Sans ExtraBold" pitchFamily="2" charset="0"/>
                </a:rPr>
                <a:t>Welche CC-Lizenzen gibt es?</a:t>
              </a:r>
            </a:p>
            <a:p>
              <a:pPr algn="just"/>
              <a:endParaRPr lang="de-DE" sz="1200" dirty="0">
                <a:solidFill>
                  <a:srgbClr val="C61A27"/>
                </a:solidFill>
                <a:latin typeface="Open Sans" pitchFamily="2" charset="0"/>
                <a:ea typeface="Open Sans" pitchFamily="2" charset="0"/>
                <a:cs typeface="Open Sans" pitchFamily="2" charset="0"/>
              </a:endParaRPr>
            </a:p>
          </p:txBody>
        </p:sp>
        <p:pic>
          <p:nvPicPr>
            <p:cNvPr id="85" name="Grafik 84">
              <a:extLst>
                <a:ext uri="{FF2B5EF4-FFF2-40B4-BE49-F238E27FC236}">
                  <a16:creationId xmlns:a16="http://schemas.microsoft.com/office/drawing/2014/main" id="{DE904E09-2F4F-4C59-8C61-9397884E5B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72" y="593265"/>
              <a:ext cx="144016" cy="144016"/>
            </a:xfrm>
            <a:prstGeom prst="rect">
              <a:avLst/>
            </a:prstGeom>
          </p:spPr>
        </p:pic>
      </p:grpSp>
      <p:grpSp>
        <p:nvGrpSpPr>
          <p:cNvPr id="66" name="Gruppieren 65">
            <a:extLst>
              <a:ext uri="{FF2B5EF4-FFF2-40B4-BE49-F238E27FC236}">
                <a16:creationId xmlns:a16="http://schemas.microsoft.com/office/drawing/2014/main" id="{D4FAD055-8B4B-42C7-B786-94BCDC50C00B}"/>
              </a:ext>
            </a:extLst>
          </p:cNvPr>
          <p:cNvGrpSpPr/>
          <p:nvPr/>
        </p:nvGrpSpPr>
        <p:grpSpPr>
          <a:xfrm>
            <a:off x="3654512" y="468263"/>
            <a:ext cx="3302312" cy="769441"/>
            <a:chOff x="72672" y="504267"/>
            <a:chExt cx="3302312" cy="769441"/>
          </a:xfrm>
        </p:grpSpPr>
        <p:sp>
          <p:nvSpPr>
            <p:cNvPr id="73" name="Textfeld 72">
              <a:extLst>
                <a:ext uri="{FF2B5EF4-FFF2-40B4-BE49-F238E27FC236}">
                  <a16:creationId xmlns:a16="http://schemas.microsoft.com/office/drawing/2014/main" id="{50154BB3-12C9-4C4A-8614-06D4200C9047}"/>
                </a:ext>
              </a:extLst>
            </p:cNvPr>
            <p:cNvSpPr txBox="1"/>
            <p:nvPr/>
          </p:nvSpPr>
          <p:spPr>
            <a:xfrm>
              <a:off x="162124" y="504267"/>
              <a:ext cx="3212860" cy="769441"/>
            </a:xfrm>
            <a:prstGeom prst="rect">
              <a:avLst/>
            </a:prstGeom>
            <a:noFill/>
          </p:spPr>
          <p:txBody>
            <a:bodyPr wrap="square" rtlCol="0">
              <a:spAutoFit/>
            </a:bodyPr>
            <a:lstStyle/>
            <a:p>
              <a:pPr algn="just"/>
              <a:r>
                <a:rPr lang="de-DE" sz="1600" dirty="0">
                  <a:solidFill>
                    <a:srgbClr val="C61A27"/>
                  </a:solidFill>
                  <a:latin typeface="Open Sans ExtraBold" pitchFamily="2" charset="0"/>
                  <a:ea typeface="Open Sans ExtraBold" pitchFamily="2" charset="0"/>
                  <a:cs typeface="Open Sans ExtraBold" pitchFamily="2" charset="0"/>
                </a:rPr>
                <a:t>Wie funktionieren</a:t>
              </a:r>
            </a:p>
            <a:p>
              <a:pPr algn="just"/>
              <a:r>
                <a:rPr lang="de-DE" sz="1600" dirty="0">
                  <a:solidFill>
                    <a:srgbClr val="C61A27"/>
                  </a:solidFill>
                  <a:latin typeface="Open Sans ExtraBold" pitchFamily="2" charset="0"/>
                  <a:ea typeface="Open Sans ExtraBold" pitchFamily="2" charset="0"/>
                  <a:cs typeface="Open Sans ExtraBold" pitchFamily="2" charset="0"/>
                </a:rPr>
                <a:t>CC-Lizenzen?</a:t>
              </a:r>
            </a:p>
            <a:p>
              <a:pPr algn="just"/>
              <a:endParaRPr lang="de-DE" sz="1200" dirty="0">
                <a:solidFill>
                  <a:srgbClr val="C61A27"/>
                </a:solidFill>
                <a:latin typeface="Open Sans" pitchFamily="2" charset="0"/>
                <a:ea typeface="Open Sans" pitchFamily="2" charset="0"/>
                <a:cs typeface="Open Sans" pitchFamily="2" charset="0"/>
              </a:endParaRPr>
            </a:p>
          </p:txBody>
        </p:sp>
        <p:pic>
          <p:nvPicPr>
            <p:cNvPr id="74" name="Grafik 73">
              <a:extLst>
                <a:ext uri="{FF2B5EF4-FFF2-40B4-BE49-F238E27FC236}">
                  <a16:creationId xmlns:a16="http://schemas.microsoft.com/office/drawing/2014/main" id="{D463205F-7CE2-49CE-B8B9-7646FE1395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72" y="593265"/>
              <a:ext cx="144016" cy="144016"/>
            </a:xfrm>
            <a:prstGeom prst="rect">
              <a:avLst/>
            </a:prstGeom>
          </p:spPr>
        </p:pic>
      </p:grpSp>
      <p:sp>
        <p:nvSpPr>
          <p:cNvPr id="86" name="Textfeld 85">
            <a:extLst>
              <a:ext uri="{FF2B5EF4-FFF2-40B4-BE49-F238E27FC236}">
                <a16:creationId xmlns:a16="http://schemas.microsoft.com/office/drawing/2014/main" id="{9DC660D0-18AD-4E79-B77F-5258A50C29F8}"/>
              </a:ext>
            </a:extLst>
          </p:cNvPr>
          <p:cNvSpPr txBox="1"/>
          <p:nvPr/>
        </p:nvSpPr>
        <p:spPr>
          <a:xfrm>
            <a:off x="186192" y="1615425"/>
            <a:ext cx="3195415" cy="1157368"/>
          </a:xfrm>
          <a:prstGeom prst="rect">
            <a:avLst/>
          </a:prstGeom>
          <a:noFill/>
        </p:spPr>
        <p:txBody>
          <a:bodyPr wrap="square" rtlCol="0">
            <a:spAutoFit/>
          </a:bodyPr>
          <a:lstStyle/>
          <a:p>
            <a:pPr algn="just">
              <a:lnSpc>
                <a:spcPct val="130000"/>
              </a:lnSpc>
            </a:pPr>
            <a:r>
              <a:rPr lang="de-DE" sz="900" dirty="0">
                <a:latin typeface="Open Sans" pitchFamily="2" charset="0"/>
                <a:ea typeface="Open Sans" pitchFamily="2" charset="0"/>
                <a:cs typeface="Open Sans" pitchFamily="2" charset="0"/>
              </a:rPr>
              <a:t>Urhebende dürfen aber entscheiden, dass sie ihre Werke anderen Menschen zur Verfügung stellen möchten, damit diese sie verbreiten, verwenden, bearbeiten oder ggf. sogar vermarkten können. Dazu können Urhebende ihr Werk mit einer entsprechenden, offenen Lizenz versehen.</a:t>
            </a:r>
          </a:p>
        </p:txBody>
      </p:sp>
      <p:sp>
        <p:nvSpPr>
          <p:cNvPr id="87" name="Textfeld 86">
            <a:extLst>
              <a:ext uri="{FF2B5EF4-FFF2-40B4-BE49-F238E27FC236}">
                <a16:creationId xmlns:a16="http://schemas.microsoft.com/office/drawing/2014/main" id="{46DCAF8F-4C92-4DC1-A50D-734243EFA4E6}"/>
              </a:ext>
            </a:extLst>
          </p:cNvPr>
          <p:cNvSpPr txBox="1"/>
          <p:nvPr/>
        </p:nvSpPr>
        <p:spPr>
          <a:xfrm>
            <a:off x="183764" y="2780167"/>
            <a:ext cx="3195415" cy="617220"/>
          </a:xfrm>
          <a:prstGeom prst="rect">
            <a:avLst/>
          </a:prstGeom>
          <a:noFill/>
        </p:spPr>
        <p:txBody>
          <a:bodyPr wrap="square" rtlCol="0">
            <a:spAutoFit/>
          </a:bodyPr>
          <a:lstStyle/>
          <a:p>
            <a:pPr algn="just">
              <a:lnSpc>
                <a:spcPct val="130000"/>
              </a:lnSpc>
            </a:pPr>
            <a:r>
              <a:rPr lang="de-DE" sz="900" dirty="0">
                <a:latin typeface="Open Sans" pitchFamily="2" charset="0"/>
                <a:ea typeface="Open Sans" pitchFamily="2" charset="0"/>
                <a:cs typeface="Open Sans" pitchFamily="2" charset="0"/>
              </a:rPr>
              <a:t>Die inzwischen im Bildungsbereich etabliertesten, offenen Lizenzen sind die Lizenzen der Creative Commons.  </a:t>
            </a:r>
          </a:p>
        </p:txBody>
      </p:sp>
      <p:sp>
        <p:nvSpPr>
          <p:cNvPr id="88" name="Textfeld 87">
            <a:extLst>
              <a:ext uri="{FF2B5EF4-FFF2-40B4-BE49-F238E27FC236}">
                <a16:creationId xmlns:a16="http://schemas.microsoft.com/office/drawing/2014/main" id="{FA684BC0-47B7-40EC-8B74-9B2CE1A7B946}"/>
              </a:ext>
            </a:extLst>
          </p:cNvPr>
          <p:cNvSpPr txBox="1"/>
          <p:nvPr/>
        </p:nvSpPr>
        <p:spPr>
          <a:xfrm>
            <a:off x="181313" y="4842424"/>
            <a:ext cx="3202891" cy="797270"/>
          </a:xfrm>
          <a:prstGeom prst="rect">
            <a:avLst/>
          </a:prstGeom>
          <a:noFill/>
        </p:spPr>
        <p:txBody>
          <a:bodyPr wrap="square" rtlCol="0">
            <a:spAutoFit/>
          </a:bodyPr>
          <a:lstStyle/>
          <a:p>
            <a:pPr algn="just">
              <a:lnSpc>
                <a:spcPct val="130000"/>
              </a:lnSpc>
            </a:pPr>
            <a:r>
              <a:rPr lang="de-DE" sz="900" dirty="0">
                <a:latin typeface="Open Sans" pitchFamily="2" charset="0"/>
                <a:ea typeface="Open Sans" pitchFamily="2" charset="0"/>
                <a:cs typeface="Open Sans" pitchFamily="2" charset="0"/>
              </a:rPr>
              <a:t>CC-Lizenzen ermöglichen uns die Freigabe von urheber-rechtlich geschütztem Material und können somit für jede persönliche, geistige Schöpfung, die im Sinne des Urheberrechts als Werk gilt, genutzt werden. </a:t>
            </a:r>
          </a:p>
        </p:txBody>
      </p:sp>
      <p:sp>
        <p:nvSpPr>
          <p:cNvPr id="90" name="Textfeld 89">
            <a:extLst>
              <a:ext uri="{FF2B5EF4-FFF2-40B4-BE49-F238E27FC236}">
                <a16:creationId xmlns:a16="http://schemas.microsoft.com/office/drawing/2014/main" id="{B867FE8F-7964-4D0E-9325-F31452615CF5}"/>
              </a:ext>
            </a:extLst>
          </p:cNvPr>
          <p:cNvSpPr txBox="1"/>
          <p:nvPr/>
        </p:nvSpPr>
        <p:spPr>
          <a:xfrm>
            <a:off x="3739552" y="2059634"/>
            <a:ext cx="3212860" cy="977319"/>
          </a:xfrm>
          <a:prstGeom prst="rect">
            <a:avLst/>
          </a:prstGeom>
          <a:noFill/>
        </p:spPr>
        <p:txBody>
          <a:bodyPr wrap="square" rtlCol="0">
            <a:spAutoFit/>
          </a:bodyPr>
          <a:lstStyle/>
          <a:p>
            <a:pPr algn="just">
              <a:lnSpc>
                <a:spcPct val="130000"/>
              </a:lnSpc>
            </a:pPr>
            <a:r>
              <a:rPr lang="de-DE" sz="900" dirty="0">
                <a:latin typeface="Open Sans" pitchFamily="2" charset="0"/>
                <a:ea typeface="Open Sans" pitchFamily="2" charset="0"/>
                <a:cs typeface="Open Sans" pitchFamily="2" charset="0"/>
              </a:rPr>
              <a:t>Dazu wurde eine Art Baukastensystem mit insgesamt sechs verschiedenen Bausteinen, den sog. Lizenz-modulen, entwickelt, aus denen sich Creative Commons Lizenzen zusammensetzen lassen. Für jedes Modul steht dabei ein spezielles Piktogramm. </a:t>
            </a:r>
          </a:p>
        </p:txBody>
      </p:sp>
      <p:sp>
        <p:nvSpPr>
          <p:cNvPr id="91" name="Textfeld 90">
            <a:extLst>
              <a:ext uri="{FF2B5EF4-FFF2-40B4-BE49-F238E27FC236}">
                <a16:creationId xmlns:a16="http://schemas.microsoft.com/office/drawing/2014/main" id="{0E85333C-82EA-4C59-B91E-48FEFCB1189A}"/>
              </a:ext>
            </a:extLst>
          </p:cNvPr>
          <p:cNvSpPr txBox="1"/>
          <p:nvPr/>
        </p:nvSpPr>
        <p:spPr>
          <a:xfrm>
            <a:off x="3735744" y="3044308"/>
            <a:ext cx="3212860" cy="437171"/>
          </a:xfrm>
          <a:prstGeom prst="rect">
            <a:avLst/>
          </a:prstGeom>
          <a:noFill/>
        </p:spPr>
        <p:txBody>
          <a:bodyPr wrap="square" rtlCol="0">
            <a:spAutoFit/>
          </a:bodyPr>
          <a:lstStyle/>
          <a:p>
            <a:pPr algn="just">
              <a:lnSpc>
                <a:spcPct val="130000"/>
              </a:lnSpc>
            </a:pPr>
            <a:r>
              <a:rPr lang="de-DE" sz="900" dirty="0">
                <a:latin typeface="Open Sans" pitchFamily="2" charset="0"/>
                <a:ea typeface="Open Sans" pitchFamily="2" charset="0"/>
                <a:cs typeface="Open Sans" pitchFamily="2" charset="0"/>
              </a:rPr>
              <a:t>In der folgenden Abbildung sind die Lizenzbausteine erklärt und die dazugehörigen Piktogramme dargestellt. </a:t>
            </a:r>
          </a:p>
        </p:txBody>
      </p:sp>
      <p:sp>
        <p:nvSpPr>
          <p:cNvPr id="93" name="Textfeld 92">
            <a:extLst>
              <a:ext uri="{FF2B5EF4-FFF2-40B4-BE49-F238E27FC236}">
                <a16:creationId xmlns:a16="http://schemas.microsoft.com/office/drawing/2014/main" id="{BE3E45A6-4D89-48F1-8ED2-B0090CC11A0F}"/>
              </a:ext>
            </a:extLst>
          </p:cNvPr>
          <p:cNvSpPr txBox="1"/>
          <p:nvPr/>
        </p:nvSpPr>
        <p:spPr>
          <a:xfrm>
            <a:off x="7308360" y="437918"/>
            <a:ext cx="3212860" cy="1157368"/>
          </a:xfrm>
          <a:prstGeom prst="rect">
            <a:avLst/>
          </a:prstGeom>
          <a:noFill/>
        </p:spPr>
        <p:txBody>
          <a:bodyPr wrap="square" rtlCol="0">
            <a:spAutoFit/>
          </a:bodyPr>
          <a:lstStyle/>
          <a:p>
            <a:pPr algn="just">
              <a:lnSpc>
                <a:spcPct val="130000"/>
              </a:lnSpc>
            </a:pPr>
            <a:r>
              <a:rPr lang="de-DE" sz="900" dirty="0">
                <a:latin typeface="Open Sans" pitchFamily="2" charset="0"/>
                <a:ea typeface="Open Sans" pitchFamily="2" charset="0"/>
                <a:cs typeface="Open Sans" pitchFamily="2" charset="0"/>
              </a:rPr>
              <a:t>Wichtig ist dabei: Der Baustein CC muss immer genutzt werden und signalisiert, dass es sich bei der angegebenen Lizenz um eine Creative Commons Lizenz handelt. Der Baustein Zero ist mit anderen Bausteinen (außer CC) inkompatibel. Die Bausteine SA und ND sind ebenfalls nicht kombinierbar. </a:t>
            </a:r>
          </a:p>
        </p:txBody>
      </p:sp>
      <p:sp>
        <p:nvSpPr>
          <p:cNvPr id="94" name="Textfeld 93">
            <a:extLst>
              <a:ext uri="{FF2B5EF4-FFF2-40B4-BE49-F238E27FC236}">
                <a16:creationId xmlns:a16="http://schemas.microsoft.com/office/drawing/2014/main" id="{B5BA9318-3687-4F60-9F12-5D2AAE80342E}"/>
              </a:ext>
            </a:extLst>
          </p:cNvPr>
          <p:cNvSpPr txBox="1"/>
          <p:nvPr/>
        </p:nvSpPr>
        <p:spPr>
          <a:xfrm>
            <a:off x="7302913" y="2066989"/>
            <a:ext cx="3212860" cy="1697516"/>
          </a:xfrm>
          <a:prstGeom prst="rect">
            <a:avLst/>
          </a:prstGeom>
          <a:noFill/>
        </p:spPr>
        <p:txBody>
          <a:bodyPr wrap="square" rtlCol="0">
            <a:spAutoFit/>
          </a:bodyPr>
          <a:lstStyle/>
          <a:p>
            <a:pPr algn="just">
              <a:lnSpc>
                <a:spcPct val="130000"/>
              </a:lnSpc>
            </a:pPr>
            <a:r>
              <a:rPr lang="de-DE" sz="900" dirty="0">
                <a:latin typeface="Open Sans" pitchFamily="2" charset="0"/>
                <a:ea typeface="Open Sans" pitchFamily="2" charset="0"/>
                <a:cs typeface="Open Sans" pitchFamily="2" charset="0"/>
              </a:rPr>
              <a:t>Die Module der Creative Commons lassen sich zu insge-samt sieben verschiedenen Lizenzen kombinieren, die unterschiedliche Interessenlagen abdecken. Eine Nutzung und Weiterverbreitung ist allerdings bei allen CC-Lizenzen gestattet. Je nachdem, für welche Lizenz eine Urheberin oder ein Urheber sich entscheidet, lässt sie oder er eine offenere oder eingeschränktere Nutzung zu. </a:t>
            </a:r>
          </a:p>
          <a:p>
            <a:pPr algn="just">
              <a:lnSpc>
                <a:spcPct val="130000"/>
              </a:lnSpc>
            </a:pPr>
            <a:endParaRPr lang="de-DE" sz="900" dirty="0">
              <a:latin typeface="Open Sans" pitchFamily="2" charset="0"/>
              <a:ea typeface="Open Sans" pitchFamily="2" charset="0"/>
              <a:cs typeface="Open Sans" pitchFamily="2" charset="0"/>
            </a:endParaRPr>
          </a:p>
        </p:txBody>
      </p:sp>
      <p:sp>
        <p:nvSpPr>
          <p:cNvPr id="95" name="Textfeld 94">
            <a:extLst>
              <a:ext uri="{FF2B5EF4-FFF2-40B4-BE49-F238E27FC236}">
                <a16:creationId xmlns:a16="http://schemas.microsoft.com/office/drawing/2014/main" id="{BBBC1DA3-2ED5-4649-A051-A27AF710F0AF}"/>
              </a:ext>
            </a:extLst>
          </p:cNvPr>
          <p:cNvSpPr txBox="1"/>
          <p:nvPr/>
        </p:nvSpPr>
        <p:spPr>
          <a:xfrm>
            <a:off x="7296776" y="3587803"/>
            <a:ext cx="3212860" cy="437171"/>
          </a:xfrm>
          <a:prstGeom prst="rect">
            <a:avLst/>
          </a:prstGeom>
          <a:noFill/>
        </p:spPr>
        <p:txBody>
          <a:bodyPr wrap="square" rtlCol="0">
            <a:spAutoFit/>
          </a:bodyPr>
          <a:lstStyle/>
          <a:p>
            <a:pPr algn="just">
              <a:lnSpc>
                <a:spcPct val="130000"/>
              </a:lnSpc>
            </a:pPr>
            <a:r>
              <a:rPr lang="de-DE" sz="900" dirty="0">
                <a:latin typeface="Open Sans" pitchFamily="2" charset="0"/>
                <a:ea typeface="Open Sans" pitchFamily="2" charset="0"/>
                <a:cs typeface="Open Sans" pitchFamily="2" charset="0"/>
              </a:rPr>
              <a:t>Eine Übersicht über die sieben CC-Lizenzen bietet die folgende Abbildung. </a:t>
            </a:r>
          </a:p>
        </p:txBody>
      </p:sp>
      <p:pic>
        <p:nvPicPr>
          <p:cNvPr id="3" name="Grafik 2">
            <a:extLst>
              <a:ext uri="{FF2B5EF4-FFF2-40B4-BE49-F238E27FC236}">
                <a16:creationId xmlns:a16="http://schemas.microsoft.com/office/drawing/2014/main" id="{8B59B24F-151A-4025-845F-A5B3B90DB4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06258" y="4516522"/>
            <a:ext cx="3358829" cy="2861541"/>
          </a:xfrm>
          <a:prstGeom prst="rect">
            <a:avLst/>
          </a:prstGeom>
        </p:spPr>
      </p:pic>
      <p:sp>
        <p:nvSpPr>
          <p:cNvPr id="126" name="Textfeld 125">
            <a:extLst>
              <a:ext uri="{FF2B5EF4-FFF2-40B4-BE49-F238E27FC236}">
                <a16:creationId xmlns:a16="http://schemas.microsoft.com/office/drawing/2014/main" id="{3613916C-F563-4738-86E5-427DB6001B09}"/>
              </a:ext>
            </a:extLst>
          </p:cNvPr>
          <p:cNvSpPr txBox="1"/>
          <p:nvPr/>
        </p:nvSpPr>
        <p:spPr>
          <a:xfrm>
            <a:off x="3726520" y="3600611"/>
            <a:ext cx="3212860" cy="257122"/>
          </a:xfrm>
          <a:prstGeom prst="rect">
            <a:avLst/>
          </a:prstGeom>
          <a:noFill/>
        </p:spPr>
        <p:txBody>
          <a:bodyPr wrap="square" rtlCol="0">
            <a:spAutoFit/>
          </a:bodyPr>
          <a:lstStyle/>
          <a:p>
            <a:pPr algn="just">
              <a:lnSpc>
                <a:spcPct val="130000"/>
              </a:lnSpc>
            </a:pPr>
            <a:r>
              <a:rPr lang="de-DE" sz="900" b="1" dirty="0">
                <a:solidFill>
                  <a:srgbClr val="C61A27"/>
                </a:solidFill>
                <a:latin typeface="Open Sans" pitchFamily="2" charset="0"/>
                <a:ea typeface="Open Sans" pitchFamily="2" charset="0"/>
                <a:cs typeface="Open Sans" pitchFamily="2" charset="0"/>
              </a:rPr>
              <a:t>Die Bausteine der Creative Commons Lizenzen</a:t>
            </a:r>
          </a:p>
        </p:txBody>
      </p:sp>
      <p:sp>
        <p:nvSpPr>
          <p:cNvPr id="127" name="Textfeld 126">
            <a:extLst>
              <a:ext uri="{FF2B5EF4-FFF2-40B4-BE49-F238E27FC236}">
                <a16:creationId xmlns:a16="http://schemas.microsoft.com/office/drawing/2014/main" id="{D4076AEA-3159-4E79-A218-BCE65E34F490}"/>
              </a:ext>
            </a:extLst>
          </p:cNvPr>
          <p:cNvSpPr txBox="1"/>
          <p:nvPr/>
        </p:nvSpPr>
        <p:spPr>
          <a:xfrm>
            <a:off x="7306915" y="4133001"/>
            <a:ext cx="3212860" cy="257122"/>
          </a:xfrm>
          <a:prstGeom prst="rect">
            <a:avLst/>
          </a:prstGeom>
          <a:noFill/>
        </p:spPr>
        <p:txBody>
          <a:bodyPr wrap="square" rtlCol="0">
            <a:spAutoFit/>
          </a:bodyPr>
          <a:lstStyle/>
          <a:p>
            <a:pPr algn="just">
              <a:lnSpc>
                <a:spcPct val="130000"/>
              </a:lnSpc>
            </a:pPr>
            <a:r>
              <a:rPr lang="de-DE" sz="900" b="1" dirty="0">
                <a:solidFill>
                  <a:srgbClr val="C61A27"/>
                </a:solidFill>
                <a:latin typeface="Open Sans" pitchFamily="2" charset="0"/>
                <a:ea typeface="Open Sans" pitchFamily="2" charset="0"/>
                <a:cs typeface="Open Sans" pitchFamily="2" charset="0"/>
              </a:rPr>
              <a:t>Die Creative Commons Lizenzen</a:t>
            </a:r>
          </a:p>
        </p:txBody>
      </p:sp>
      <p:pic>
        <p:nvPicPr>
          <p:cNvPr id="96" name="Grafik 95">
            <a:extLst>
              <a:ext uri="{FF2B5EF4-FFF2-40B4-BE49-F238E27FC236}">
                <a16:creationId xmlns:a16="http://schemas.microsoft.com/office/drawing/2014/main" id="{610A530D-346E-4AAE-8A3D-678C87936022}"/>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15438"/>
          <a:stretch/>
        </p:blipFill>
        <p:spPr>
          <a:xfrm>
            <a:off x="3920885" y="4045137"/>
            <a:ext cx="2723884" cy="3272032"/>
          </a:xfrm>
          <a:prstGeom prst="rect">
            <a:avLst/>
          </a:prstGeom>
        </p:spPr>
      </p:pic>
      <p:grpSp>
        <p:nvGrpSpPr>
          <p:cNvPr id="6" name="Gruppieren 5">
            <a:extLst>
              <a:ext uri="{FF2B5EF4-FFF2-40B4-BE49-F238E27FC236}">
                <a16:creationId xmlns:a16="http://schemas.microsoft.com/office/drawing/2014/main" id="{BD6C9E04-28DA-48F5-9467-9E000E59B384}"/>
              </a:ext>
            </a:extLst>
          </p:cNvPr>
          <p:cNvGrpSpPr/>
          <p:nvPr/>
        </p:nvGrpSpPr>
        <p:grpSpPr>
          <a:xfrm>
            <a:off x="3185665" y="6471546"/>
            <a:ext cx="664007" cy="730925"/>
            <a:chOff x="3085195" y="6441460"/>
            <a:chExt cx="664007" cy="730925"/>
          </a:xfrm>
        </p:grpSpPr>
        <p:pic>
          <p:nvPicPr>
            <p:cNvPr id="35" name="Grafik 34">
              <a:extLst>
                <a:ext uri="{FF2B5EF4-FFF2-40B4-BE49-F238E27FC236}">
                  <a16:creationId xmlns:a16="http://schemas.microsoft.com/office/drawing/2014/main" id="{CF54683B-8962-48F5-B19E-3C419FF2FF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85195" y="6691290"/>
              <a:ext cx="370202" cy="481095"/>
            </a:xfrm>
            <a:prstGeom prst="rect">
              <a:avLst/>
            </a:prstGeom>
          </p:spPr>
        </p:pic>
        <p:pic>
          <p:nvPicPr>
            <p:cNvPr id="36" name="Grafik 35">
              <a:extLst>
                <a:ext uri="{FF2B5EF4-FFF2-40B4-BE49-F238E27FC236}">
                  <a16:creationId xmlns:a16="http://schemas.microsoft.com/office/drawing/2014/main" id="{64863C70-E273-4BBA-96A3-4220C62198C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3558369" y="6456398"/>
              <a:ext cx="190833" cy="308873"/>
            </a:xfrm>
            <a:prstGeom prst="rect">
              <a:avLst/>
            </a:prstGeom>
          </p:spPr>
        </p:pic>
        <p:sp>
          <p:nvSpPr>
            <p:cNvPr id="37" name="Freihandform: Form 36">
              <a:extLst>
                <a:ext uri="{FF2B5EF4-FFF2-40B4-BE49-F238E27FC236}">
                  <a16:creationId xmlns:a16="http://schemas.microsoft.com/office/drawing/2014/main" id="{6DCD898F-30AC-4E78-B078-DA08BE0DE423}"/>
                </a:ext>
              </a:extLst>
            </p:cNvPr>
            <p:cNvSpPr/>
            <p:nvPr/>
          </p:nvSpPr>
          <p:spPr>
            <a:xfrm rot="9361935" flipH="1">
              <a:off x="3448060" y="6441460"/>
              <a:ext cx="63376" cy="63107"/>
            </a:xfrm>
            <a:custGeom>
              <a:avLst/>
              <a:gdLst>
                <a:gd name="connsiteX0" fmla="*/ 216647 w 222032"/>
                <a:gd name="connsiteY0" fmla="*/ 97335 h 221092"/>
                <a:gd name="connsiteX1" fmla="*/ 221071 w 222032"/>
                <a:gd name="connsiteY1" fmla="*/ 80191 h 221092"/>
                <a:gd name="connsiteX2" fmla="*/ 206692 w 222032"/>
                <a:gd name="connsiteY2" fmla="*/ 70236 h 221092"/>
                <a:gd name="connsiteX3" fmla="*/ 155812 w 222032"/>
                <a:gd name="connsiteY3" fmla="*/ 70236 h 221092"/>
                <a:gd name="connsiteX4" fmla="*/ 141433 w 222032"/>
                <a:gd name="connsiteY4" fmla="*/ 59728 h 221092"/>
                <a:gd name="connsiteX5" fmla="*/ 125395 w 222032"/>
                <a:gd name="connsiteY5" fmla="*/ 10508 h 221092"/>
                <a:gd name="connsiteX6" fmla="*/ 111016 w 222032"/>
                <a:gd name="connsiteY6" fmla="*/ 0 h 221092"/>
                <a:gd name="connsiteX7" fmla="*/ 96637 w 222032"/>
                <a:gd name="connsiteY7" fmla="*/ 10508 h 221092"/>
                <a:gd name="connsiteX8" fmla="*/ 80599 w 222032"/>
                <a:gd name="connsiteY8" fmla="*/ 59728 h 221092"/>
                <a:gd name="connsiteX9" fmla="*/ 66220 w 222032"/>
                <a:gd name="connsiteY9" fmla="*/ 70236 h 221092"/>
                <a:gd name="connsiteX10" fmla="*/ 15340 w 222032"/>
                <a:gd name="connsiteY10" fmla="*/ 70236 h 221092"/>
                <a:gd name="connsiteX11" fmla="*/ 961 w 222032"/>
                <a:gd name="connsiteY11" fmla="*/ 80191 h 221092"/>
                <a:gd name="connsiteX12" fmla="*/ 5386 w 222032"/>
                <a:gd name="connsiteY12" fmla="*/ 97335 h 221092"/>
                <a:gd name="connsiteX13" fmla="*/ 23083 w 222032"/>
                <a:gd name="connsiteY13" fmla="*/ 113373 h 221092"/>
                <a:gd name="connsiteX14" fmla="*/ 45758 w 222032"/>
                <a:gd name="connsiteY14" fmla="*/ 133283 h 221092"/>
                <a:gd name="connsiteX15" fmla="*/ 50182 w 222032"/>
                <a:gd name="connsiteY15" fmla="*/ 140472 h 221092"/>
                <a:gd name="connsiteX16" fmla="*/ 50182 w 222032"/>
                <a:gd name="connsiteY16" fmla="*/ 149321 h 221092"/>
                <a:gd name="connsiteX17" fmla="*/ 34697 w 222032"/>
                <a:gd name="connsiteY17" fmla="*/ 201306 h 221092"/>
                <a:gd name="connsiteX18" fmla="*/ 40227 w 222032"/>
                <a:gd name="connsiteY18" fmla="*/ 217898 h 221092"/>
                <a:gd name="connsiteX19" fmla="*/ 57924 w 222032"/>
                <a:gd name="connsiteY19" fmla="*/ 218451 h 221092"/>
                <a:gd name="connsiteX20" fmla="*/ 102168 w 222032"/>
                <a:gd name="connsiteY20" fmla="*/ 187480 h 221092"/>
                <a:gd name="connsiteX21" fmla="*/ 119312 w 222032"/>
                <a:gd name="connsiteY21" fmla="*/ 187480 h 221092"/>
                <a:gd name="connsiteX22" fmla="*/ 163555 w 222032"/>
                <a:gd name="connsiteY22" fmla="*/ 218451 h 221092"/>
                <a:gd name="connsiteX23" fmla="*/ 181252 w 222032"/>
                <a:gd name="connsiteY23" fmla="*/ 217898 h 221092"/>
                <a:gd name="connsiteX24" fmla="*/ 186783 w 222032"/>
                <a:gd name="connsiteY24" fmla="*/ 201306 h 221092"/>
                <a:gd name="connsiteX25" fmla="*/ 171851 w 222032"/>
                <a:gd name="connsiteY25" fmla="*/ 149321 h 221092"/>
                <a:gd name="connsiteX26" fmla="*/ 176275 w 222032"/>
                <a:gd name="connsiteY26" fmla="*/ 133283 h 221092"/>
                <a:gd name="connsiteX27" fmla="*/ 216647 w 222032"/>
                <a:gd name="connsiteY27" fmla="*/ 97335 h 22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2032" h="221092">
                  <a:moveTo>
                    <a:pt x="216647" y="97335"/>
                  </a:moveTo>
                  <a:cubicBezTo>
                    <a:pt x="221624" y="92911"/>
                    <a:pt x="223283" y="86274"/>
                    <a:pt x="221071" y="80191"/>
                  </a:cubicBezTo>
                  <a:cubicBezTo>
                    <a:pt x="218859" y="74107"/>
                    <a:pt x="213329" y="70236"/>
                    <a:pt x="206692" y="70236"/>
                  </a:cubicBezTo>
                  <a:lnTo>
                    <a:pt x="155812" y="70236"/>
                  </a:lnTo>
                  <a:cubicBezTo>
                    <a:pt x="149176" y="70236"/>
                    <a:pt x="143646" y="65812"/>
                    <a:pt x="141433" y="59728"/>
                  </a:cubicBezTo>
                  <a:lnTo>
                    <a:pt x="125395" y="10508"/>
                  </a:lnTo>
                  <a:cubicBezTo>
                    <a:pt x="123183" y="4424"/>
                    <a:pt x="117653" y="0"/>
                    <a:pt x="111016" y="0"/>
                  </a:cubicBezTo>
                  <a:cubicBezTo>
                    <a:pt x="104380" y="0"/>
                    <a:pt x="98849" y="4424"/>
                    <a:pt x="96637" y="10508"/>
                  </a:cubicBezTo>
                  <a:lnTo>
                    <a:pt x="80599" y="59728"/>
                  </a:lnTo>
                  <a:cubicBezTo>
                    <a:pt x="78387" y="65812"/>
                    <a:pt x="72857" y="70236"/>
                    <a:pt x="66220" y="70236"/>
                  </a:cubicBezTo>
                  <a:lnTo>
                    <a:pt x="15340" y="70236"/>
                  </a:lnTo>
                  <a:cubicBezTo>
                    <a:pt x="9257" y="70236"/>
                    <a:pt x="3174" y="74107"/>
                    <a:pt x="961" y="80191"/>
                  </a:cubicBezTo>
                  <a:cubicBezTo>
                    <a:pt x="-1251" y="86274"/>
                    <a:pt x="408" y="92911"/>
                    <a:pt x="5386" y="97335"/>
                  </a:cubicBezTo>
                  <a:lnTo>
                    <a:pt x="23083" y="113373"/>
                  </a:lnTo>
                  <a:lnTo>
                    <a:pt x="45758" y="133283"/>
                  </a:lnTo>
                  <a:cubicBezTo>
                    <a:pt x="47970" y="135495"/>
                    <a:pt x="49629" y="137707"/>
                    <a:pt x="50182" y="140472"/>
                  </a:cubicBezTo>
                  <a:cubicBezTo>
                    <a:pt x="50735" y="143237"/>
                    <a:pt x="50735" y="146555"/>
                    <a:pt x="50182" y="149321"/>
                  </a:cubicBezTo>
                  <a:lnTo>
                    <a:pt x="34697" y="201306"/>
                  </a:lnTo>
                  <a:cubicBezTo>
                    <a:pt x="32485" y="207390"/>
                    <a:pt x="34697" y="214026"/>
                    <a:pt x="40227" y="217898"/>
                  </a:cubicBezTo>
                  <a:cubicBezTo>
                    <a:pt x="45205" y="221769"/>
                    <a:pt x="52394" y="221769"/>
                    <a:pt x="57924" y="218451"/>
                  </a:cubicBezTo>
                  <a:lnTo>
                    <a:pt x="102168" y="187480"/>
                  </a:lnTo>
                  <a:cubicBezTo>
                    <a:pt x="107145" y="183609"/>
                    <a:pt x="114334" y="183609"/>
                    <a:pt x="119312" y="187480"/>
                  </a:cubicBezTo>
                  <a:lnTo>
                    <a:pt x="163555" y="218451"/>
                  </a:lnTo>
                  <a:cubicBezTo>
                    <a:pt x="169085" y="222322"/>
                    <a:pt x="175722" y="221769"/>
                    <a:pt x="181252" y="217898"/>
                  </a:cubicBezTo>
                  <a:cubicBezTo>
                    <a:pt x="186230" y="214026"/>
                    <a:pt x="188442" y="207390"/>
                    <a:pt x="186783" y="201306"/>
                  </a:cubicBezTo>
                  <a:lnTo>
                    <a:pt x="171851" y="149321"/>
                  </a:lnTo>
                  <a:cubicBezTo>
                    <a:pt x="170192" y="143790"/>
                    <a:pt x="171851" y="137154"/>
                    <a:pt x="176275" y="133283"/>
                  </a:cubicBezTo>
                  <a:lnTo>
                    <a:pt x="216647" y="97335"/>
                  </a:lnTo>
                  <a:close/>
                </a:path>
              </a:pathLst>
            </a:custGeom>
            <a:solidFill>
              <a:srgbClr val="1A2E52"/>
            </a:solidFill>
            <a:ln w="5457" cap="flat">
              <a:noFill/>
              <a:prstDash val="solid"/>
              <a:miter/>
            </a:ln>
          </p:spPr>
          <p:txBody>
            <a:bodyPr rot="0" spcFirstLastPara="0" vertOverflow="overflow" horzOverflow="overflow" vert="horz" wrap="square" lIns="53197" tIns="26597" rIns="53197" bIns="26597" numCol="1" spcCol="0" rtlCol="0" fromWordArt="0" anchor="ctr" anchorCtr="0" forceAA="0" compatLnSpc="1">
              <a:prstTxWarp prst="textNoShape">
                <a:avLst/>
              </a:prstTxWarp>
              <a:noAutofit/>
            </a:bodyPr>
            <a:lstStyle/>
            <a:p>
              <a:endParaRPr lang="de-DE" sz="1047"/>
            </a:p>
          </p:txBody>
        </p:sp>
        <p:sp>
          <p:nvSpPr>
            <p:cNvPr id="39" name="Freihandform: Form 38">
              <a:extLst>
                <a:ext uri="{FF2B5EF4-FFF2-40B4-BE49-F238E27FC236}">
                  <a16:creationId xmlns:a16="http://schemas.microsoft.com/office/drawing/2014/main" id="{40A4D200-0EA5-4EE5-AEDB-7DEF589DC50A}"/>
                </a:ext>
              </a:extLst>
            </p:cNvPr>
            <p:cNvSpPr/>
            <p:nvPr/>
          </p:nvSpPr>
          <p:spPr>
            <a:xfrm rot="9361935" flipH="1">
              <a:off x="3583809" y="6875815"/>
              <a:ext cx="112522" cy="112046"/>
            </a:xfrm>
            <a:custGeom>
              <a:avLst/>
              <a:gdLst>
                <a:gd name="connsiteX0" fmla="*/ 216647 w 222032"/>
                <a:gd name="connsiteY0" fmla="*/ 97335 h 221092"/>
                <a:gd name="connsiteX1" fmla="*/ 221071 w 222032"/>
                <a:gd name="connsiteY1" fmla="*/ 80191 h 221092"/>
                <a:gd name="connsiteX2" fmla="*/ 206692 w 222032"/>
                <a:gd name="connsiteY2" fmla="*/ 70236 h 221092"/>
                <a:gd name="connsiteX3" fmla="*/ 155812 w 222032"/>
                <a:gd name="connsiteY3" fmla="*/ 70236 h 221092"/>
                <a:gd name="connsiteX4" fmla="*/ 141433 w 222032"/>
                <a:gd name="connsiteY4" fmla="*/ 59728 h 221092"/>
                <a:gd name="connsiteX5" fmla="*/ 125395 w 222032"/>
                <a:gd name="connsiteY5" fmla="*/ 10508 h 221092"/>
                <a:gd name="connsiteX6" fmla="*/ 111016 w 222032"/>
                <a:gd name="connsiteY6" fmla="*/ 0 h 221092"/>
                <a:gd name="connsiteX7" fmla="*/ 96637 w 222032"/>
                <a:gd name="connsiteY7" fmla="*/ 10508 h 221092"/>
                <a:gd name="connsiteX8" fmla="*/ 80599 w 222032"/>
                <a:gd name="connsiteY8" fmla="*/ 59728 h 221092"/>
                <a:gd name="connsiteX9" fmla="*/ 66220 w 222032"/>
                <a:gd name="connsiteY9" fmla="*/ 70236 h 221092"/>
                <a:gd name="connsiteX10" fmla="*/ 15340 w 222032"/>
                <a:gd name="connsiteY10" fmla="*/ 70236 h 221092"/>
                <a:gd name="connsiteX11" fmla="*/ 961 w 222032"/>
                <a:gd name="connsiteY11" fmla="*/ 80191 h 221092"/>
                <a:gd name="connsiteX12" fmla="*/ 5386 w 222032"/>
                <a:gd name="connsiteY12" fmla="*/ 97335 h 221092"/>
                <a:gd name="connsiteX13" fmla="*/ 23083 w 222032"/>
                <a:gd name="connsiteY13" fmla="*/ 113373 h 221092"/>
                <a:gd name="connsiteX14" fmla="*/ 45758 w 222032"/>
                <a:gd name="connsiteY14" fmla="*/ 133283 h 221092"/>
                <a:gd name="connsiteX15" fmla="*/ 50182 w 222032"/>
                <a:gd name="connsiteY15" fmla="*/ 140472 h 221092"/>
                <a:gd name="connsiteX16" fmla="*/ 50182 w 222032"/>
                <a:gd name="connsiteY16" fmla="*/ 149321 h 221092"/>
                <a:gd name="connsiteX17" fmla="*/ 34697 w 222032"/>
                <a:gd name="connsiteY17" fmla="*/ 201306 h 221092"/>
                <a:gd name="connsiteX18" fmla="*/ 40227 w 222032"/>
                <a:gd name="connsiteY18" fmla="*/ 217898 h 221092"/>
                <a:gd name="connsiteX19" fmla="*/ 57924 w 222032"/>
                <a:gd name="connsiteY19" fmla="*/ 218451 h 221092"/>
                <a:gd name="connsiteX20" fmla="*/ 102168 w 222032"/>
                <a:gd name="connsiteY20" fmla="*/ 187480 h 221092"/>
                <a:gd name="connsiteX21" fmla="*/ 119312 w 222032"/>
                <a:gd name="connsiteY21" fmla="*/ 187480 h 221092"/>
                <a:gd name="connsiteX22" fmla="*/ 163555 w 222032"/>
                <a:gd name="connsiteY22" fmla="*/ 218451 h 221092"/>
                <a:gd name="connsiteX23" fmla="*/ 181252 w 222032"/>
                <a:gd name="connsiteY23" fmla="*/ 217898 h 221092"/>
                <a:gd name="connsiteX24" fmla="*/ 186783 w 222032"/>
                <a:gd name="connsiteY24" fmla="*/ 201306 h 221092"/>
                <a:gd name="connsiteX25" fmla="*/ 171851 w 222032"/>
                <a:gd name="connsiteY25" fmla="*/ 149321 h 221092"/>
                <a:gd name="connsiteX26" fmla="*/ 176275 w 222032"/>
                <a:gd name="connsiteY26" fmla="*/ 133283 h 221092"/>
                <a:gd name="connsiteX27" fmla="*/ 216647 w 222032"/>
                <a:gd name="connsiteY27" fmla="*/ 97335 h 22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2032" h="221092">
                  <a:moveTo>
                    <a:pt x="216647" y="97335"/>
                  </a:moveTo>
                  <a:cubicBezTo>
                    <a:pt x="221624" y="92911"/>
                    <a:pt x="223283" y="86274"/>
                    <a:pt x="221071" y="80191"/>
                  </a:cubicBezTo>
                  <a:cubicBezTo>
                    <a:pt x="218859" y="74107"/>
                    <a:pt x="213329" y="70236"/>
                    <a:pt x="206692" y="70236"/>
                  </a:cubicBezTo>
                  <a:lnTo>
                    <a:pt x="155812" y="70236"/>
                  </a:lnTo>
                  <a:cubicBezTo>
                    <a:pt x="149176" y="70236"/>
                    <a:pt x="143646" y="65812"/>
                    <a:pt x="141433" y="59728"/>
                  </a:cubicBezTo>
                  <a:lnTo>
                    <a:pt x="125395" y="10508"/>
                  </a:lnTo>
                  <a:cubicBezTo>
                    <a:pt x="123183" y="4424"/>
                    <a:pt x="117653" y="0"/>
                    <a:pt x="111016" y="0"/>
                  </a:cubicBezTo>
                  <a:cubicBezTo>
                    <a:pt x="104380" y="0"/>
                    <a:pt x="98849" y="4424"/>
                    <a:pt x="96637" y="10508"/>
                  </a:cubicBezTo>
                  <a:lnTo>
                    <a:pt x="80599" y="59728"/>
                  </a:lnTo>
                  <a:cubicBezTo>
                    <a:pt x="78387" y="65812"/>
                    <a:pt x="72857" y="70236"/>
                    <a:pt x="66220" y="70236"/>
                  </a:cubicBezTo>
                  <a:lnTo>
                    <a:pt x="15340" y="70236"/>
                  </a:lnTo>
                  <a:cubicBezTo>
                    <a:pt x="9257" y="70236"/>
                    <a:pt x="3174" y="74107"/>
                    <a:pt x="961" y="80191"/>
                  </a:cubicBezTo>
                  <a:cubicBezTo>
                    <a:pt x="-1251" y="86274"/>
                    <a:pt x="408" y="92911"/>
                    <a:pt x="5386" y="97335"/>
                  </a:cubicBezTo>
                  <a:lnTo>
                    <a:pt x="23083" y="113373"/>
                  </a:lnTo>
                  <a:lnTo>
                    <a:pt x="45758" y="133283"/>
                  </a:lnTo>
                  <a:cubicBezTo>
                    <a:pt x="47970" y="135495"/>
                    <a:pt x="49629" y="137707"/>
                    <a:pt x="50182" y="140472"/>
                  </a:cubicBezTo>
                  <a:cubicBezTo>
                    <a:pt x="50735" y="143237"/>
                    <a:pt x="50735" y="146555"/>
                    <a:pt x="50182" y="149321"/>
                  </a:cubicBezTo>
                  <a:lnTo>
                    <a:pt x="34697" y="201306"/>
                  </a:lnTo>
                  <a:cubicBezTo>
                    <a:pt x="32485" y="207390"/>
                    <a:pt x="34697" y="214026"/>
                    <a:pt x="40227" y="217898"/>
                  </a:cubicBezTo>
                  <a:cubicBezTo>
                    <a:pt x="45205" y="221769"/>
                    <a:pt x="52394" y="221769"/>
                    <a:pt x="57924" y="218451"/>
                  </a:cubicBezTo>
                  <a:lnTo>
                    <a:pt x="102168" y="187480"/>
                  </a:lnTo>
                  <a:cubicBezTo>
                    <a:pt x="107145" y="183609"/>
                    <a:pt x="114334" y="183609"/>
                    <a:pt x="119312" y="187480"/>
                  </a:cubicBezTo>
                  <a:lnTo>
                    <a:pt x="163555" y="218451"/>
                  </a:lnTo>
                  <a:cubicBezTo>
                    <a:pt x="169085" y="222322"/>
                    <a:pt x="175722" y="221769"/>
                    <a:pt x="181252" y="217898"/>
                  </a:cubicBezTo>
                  <a:cubicBezTo>
                    <a:pt x="186230" y="214026"/>
                    <a:pt x="188442" y="207390"/>
                    <a:pt x="186783" y="201306"/>
                  </a:cubicBezTo>
                  <a:lnTo>
                    <a:pt x="171851" y="149321"/>
                  </a:lnTo>
                  <a:cubicBezTo>
                    <a:pt x="170192" y="143790"/>
                    <a:pt x="171851" y="137154"/>
                    <a:pt x="176275" y="133283"/>
                  </a:cubicBezTo>
                  <a:lnTo>
                    <a:pt x="216647" y="97335"/>
                  </a:lnTo>
                  <a:close/>
                </a:path>
              </a:pathLst>
            </a:custGeom>
            <a:solidFill>
              <a:srgbClr val="1A2E52"/>
            </a:solidFill>
            <a:ln w="5457" cap="flat">
              <a:noFill/>
              <a:prstDash val="solid"/>
              <a:miter/>
            </a:ln>
          </p:spPr>
          <p:txBody>
            <a:bodyPr rot="0" spcFirstLastPara="0" vertOverflow="overflow" horzOverflow="overflow" vert="horz" wrap="square" lIns="53197" tIns="26597" rIns="53197" bIns="26597" numCol="1" spcCol="0" rtlCol="0" fromWordArt="0" anchor="ctr" anchorCtr="0" forceAA="0" compatLnSpc="1">
              <a:prstTxWarp prst="textNoShape">
                <a:avLst/>
              </a:prstTxWarp>
              <a:noAutofit/>
            </a:bodyPr>
            <a:lstStyle/>
            <a:p>
              <a:endParaRPr lang="de-DE" sz="1047"/>
            </a:p>
          </p:txBody>
        </p:sp>
      </p:grpSp>
      <p:sp>
        <p:nvSpPr>
          <p:cNvPr id="58" name="Textfeld 57">
            <a:extLst>
              <a:ext uri="{FF2B5EF4-FFF2-40B4-BE49-F238E27FC236}">
                <a16:creationId xmlns:a16="http://schemas.microsoft.com/office/drawing/2014/main" id="{5536AFF0-7E83-4B21-B435-6BA1FABB6869}"/>
              </a:ext>
            </a:extLst>
          </p:cNvPr>
          <p:cNvSpPr txBox="1"/>
          <p:nvPr/>
        </p:nvSpPr>
        <p:spPr>
          <a:xfrm>
            <a:off x="181313" y="5651473"/>
            <a:ext cx="3202891" cy="797270"/>
          </a:xfrm>
          <a:prstGeom prst="rect">
            <a:avLst/>
          </a:prstGeom>
          <a:noFill/>
        </p:spPr>
        <p:txBody>
          <a:bodyPr wrap="square" rtlCol="0">
            <a:spAutoFit/>
          </a:bodyPr>
          <a:lstStyle/>
          <a:p>
            <a:pPr algn="just">
              <a:lnSpc>
                <a:spcPct val="130000"/>
              </a:lnSpc>
            </a:pPr>
            <a:r>
              <a:rPr lang="de-DE" sz="900" dirty="0">
                <a:latin typeface="Open Sans" pitchFamily="2" charset="0"/>
                <a:ea typeface="Open Sans" pitchFamily="2" charset="0"/>
                <a:cs typeface="Open Sans" pitchFamily="2" charset="0"/>
              </a:rPr>
              <a:t>Sie sind so entwickelt worden, dass sie auch für juristische Laien leicht verständlich und einfach und rechtssicher handhabbar sind. CC-Lizenzen sind inter-national anerkannt und weltweit gültig.</a:t>
            </a:r>
          </a:p>
        </p:txBody>
      </p:sp>
    </p:spTree>
    <p:extLst>
      <p:ext uri="{BB962C8B-B14F-4D97-AF65-F5344CB8AC3E}">
        <p14:creationId xmlns:p14="http://schemas.microsoft.com/office/powerpoint/2010/main" val="2074201593"/>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745</Words>
  <Application>Microsoft Office PowerPoint</Application>
  <PresentationFormat>Benutzerdefiniert</PresentationFormat>
  <Paragraphs>50</Paragraphs>
  <Slides>2</Slides>
  <Notes>2</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2</vt:i4>
      </vt:variant>
    </vt:vector>
  </HeadingPairs>
  <TitlesOfParts>
    <vt:vector size="13" baseType="lpstr">
      <vt:lpstr>Arial</vt:lpstr>
      <vt:lpstr>Calibri</vt:lpstr>
      <vt:lpstr>Courier New</vt:lpstr>
      <vt:lpstr>Open Sans</vt:lpstr>
      <vt:lpstr>Open Sans ExtraBold</vt:lpstr>
      <vt:lpstr>Open Sans ExtraBold</vt:lpstr>
      <vt:lpstr>Open Sans Light</vt:lpstr>
      <vt:lpstr>Open Sans Semibold</vt:lpstr>
      <vt:lpstr>Open Sans Semibold</vt:lpstr>
      <vt:lpstr>Larissa</vt:lpstr>
      <vt:lpstr>Benutzerdefiniertes Design</vt:lpstr>
      <vt:lpstr>PowerPoint-Präsentation</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Schürmann, Melanie</dc:creator>
  <cp:lastModifiedBy>Christine Preller</cp:lastModifiedBy>
  <cp:revision>107</cp:revision>
  <dcterms:created xsi:type="dcterms:W3CDTF">2016-04-28T07:46:43Z</dcterms:created>
  <dcterms:modified xsi:type="dcterms:W3CDTF">2023-12-20T13:55:40Z</dcterms:modified>
</cp:coreProperties>
</file>