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Lst>
  <p:notesMasterIdLst>
    <p:notesMasterId r:id="rId3"/>
  </p:notesMasterIdLst>
  <p:sldIdLst>
    <p:sldId id="478" r:id="rId2"/>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57" userDrawn="1">
          <p15:clr>
            <a:srgbClr val="A4A3A4"/>
          </p15:clr>
        </p15:guide>
        <p15:guide id="2" pos="407" userDrawn="1">
          <p15:clr>
            <a:srgbClr val="A4A3A4"/>
          </p15:clr>
        </p15:guide>
        <p15:guide id="3" orient="horz" pos="182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E52"/>
    <a:srgbClr val="FFFFFE"/>
    <a:srgbClr val="12447C"/>
    <a:srgbClr val="1B64B5"/>
    <a:srgbClr val="378F9B"/>
    <a:srgbClr val="32727E"/>
    <a:srgbClr val="B52735"/>
    <a:srgbClr val="1A1918"/>
    <a:srgbClr val="009684"/>
    <a:srgbClr val="CDDF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38" autoAdjust="0"/>
    <p:restoredTop sz="94762"/>
  </p:normalViewPr>
  <p:slideViewPr>
    <p:cSldViewPr snapToGrid="0" showGuides="1">
      <p:cViewPr>
        <p:scale>
          <a:sx n="33" d="100"/>
          <a:sy n="33" d="100"/>
        </p:scale>
        <p:origin x="2026" y="-2789"/>
      </p:cViewPr>
      <p:guideLst>
        <p:guide orient="horz" pos="18857"/>
        <p:guide pos="407"/>
        <p:guide orient="horz" pos="1829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9A046-F117-7143-9350-1FE120AB9F72}" type="datetimeFigureOut">
              <a:rPr lang="de-DE" smtClean="0"/>
              <a:t>06.12.2023</a:t>
            </a:fld>
            <a:endParaRPr lang="de-DE"/>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E8B3-E036-984E-BF43-3A40E988EF0E}" type="slidenum">
              <a:rPr lang="de-DE" smtClean="0"/>
              <a:t>‹Nr.›</a:t>
            </a:fld>
            <a:endParaRPr lang="de-DE"/>
          </a:p>
        </p:txBody>
      </p:sp>
    </p:spTree>
    <p:extLst>
      <p:ext uri="{BB962C8B-B14F-4D97-AF65-F5344CB8AC3E}">
        <p14:creationId xmlns:p14="http://schemas.microsoft.com/office/powerpoint/2010/main" val="2192210187"/>
      </p:ext>
    </p:extLst>
  </p:cSld>
  <p:clrMap bg1="lt1" tx1="dk1" bg2="lt2" tx2="dk2" accent1="accent1" accent2="accent2" accent3="accent3" accent4="accent4" accent5="accent5" accent6="accent6" hlink="hlink" folHlink="folHlink"/>
  <p:notesStyle>
    <a:lvl1pPr marL="0" algn="l" defTabSz="1293967" rtl="0" eaLnBrk="1" latinLnBrk="0" hangingPunct="1">
      <a:defRPr sz="1698" kern="1200">
        <a:solidFill>
          <a:schemeClr val="tx1"/>
        </a:solidFill>
        <a:latin typeface="+mn-lt"/>
        <a:ea typeface="+mn-ea"/>
        <a:cs typeface="+mn-cs"/>
      </a:defRPr>
    </a:lvl1pPr>
    <a:lvl2pPr marL="646984" algn="l" defTabSz="1293967" rtl="0" eaLnBrk="1" latinLnBrk="0" hangingPunct="1">
      <a:defRPr sz="1698" kern="1200">
        <a:solidFill>
          <a:schemeClr val="tx1"/>
        </a:solidFill>
        <a:latin typeface="+mn-lt"/>
        <a:ea typeface="+mn-ea"/>
        <a:cs typeface="+mn-cs"/>
      </a:defRPr>
    </a:lvl2pPr>
    <a:lvl3pPr marL="1293967" algn="l" defTabSz="1293967" rtl="0" eaLnBrk="1" latinLnBrk="0" hangingPunct="1">
      <a:defRPr sz="1698" kern="1200">
        <a:solidFill>
          <a:schemeClr val="tx1"/>
        </a:solidFill>
        <a:latin typeface="+mn-lt"/>
        <a:ea typeface="+mn-ea"/>
        <a:cs typeface="+mn-cs"/>
      </a:defRPr>
    </a:lvl3pPr>
    <a:lvl4pPr marL="1940951" algn="l" defTabSz="1293967" rtl="0" eaLnBrk="1" latinLnBrk="0" hangingPunct="1">
      <a:defRPr sz="1698" kern="1200">
        <a:solidFill>
          <a:schemeClr val="tx1"/>
        </a:solidFill>
        <a:latin typeface="+mn-lt"/>
        <a:ea typeface="+mn-ea"/>
        <a:cs typeface="+mn-cs"/>
      </a:defRPr>
    </a:lvl4pPr>
    <a:lvl5pPr marL="2587935" algn="l" defTabSz="1293967" rtl="0" eaLnBrk="1" latinLnBrk="0" hangingPunct="1">
      <a:defRPr sz="1698" kern="1200">
        <a:solidFill>
          <a:schemeClr val="tx1"/>
        </a:solidFill>
        <a:latin typeface="+mn-lt"/>
        <a:ea typeface="+mn-ea"/>
        <a:cs typeface="+mn-cs"/>
      </a:defRPr>
    </a:lvl5pPr>
    <a:lvl6pPr marL="3234919" algn="l" defTabSz="1293967" rtl="0" eaLnBrk="1" latinLnBrk="0" hangingPunct="1">
      <a:defRPr sz="1698" kern="1200">
        <a:solidFill>
          <a:schemeClr val="tx1"/>
        </a:solidFill>
        <a:latin typeface="+mn-lt"/>
        <a:ea typeface="+mn-ea"/>
        <a:cs typeface="+mn-cs"/>
      </a:defRPr>
    </a:lvl6pPr>
    <a:lvl7pPr marL="3881902" algn="l" defTabSz="1293967" rtl="0" eaLnBrk="1" latinLnBrk="0" hangingPunct="1">
      <a:defRPr sz="1698" kern="1200">
        <a:solidFill>
          <a:schemeClr val="tx1"/>
        </a:solidFill>
        <a:latin typeface="+mn-lt"/>
        <a:ea typeface="+mn-ea"/>
        <a:cs typeface="+mn-cs"/>
      </a:defRPr>
    </a:lvl7pPr>
    <a:lvl8pPr marL="4528886" algn="l" defTabSz="1293967" rtl="0" eaLnBrk="1" latinLnBrk="0" hangingPunct="1">
      <a:defRPr sz="1698" kern="1200">
        <a:solidFill>
          <a:schemeClr val="tx1"/>
        </a:solidFill>
        <a:latin typeface="+mn-lt"/>
        <a:ea typeface="+mn-ea"/>
        <a:cs typeface="+mn-cs"/>
      </a:defRPr>
    </a:lvl8pPr>
    <a:lvl9pPr marL="5175870" algn="l" defTabSz="1293967" rtl="0" eaLnBrk="1" latinLnBrk="0" hangingPunct="1">
      <a:defRPr sz="169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6"/>
            <a:ext cx="18176081" cy="10540259"/>
          </a:xfrm>
        </p:spPr>
        <p:txBody>
          <a:bodyPr anchor="b"/>
          <a:lstStyle>
            <a:lvl1pPr algn="ctr">
              <a:defRPr sz="14031"/>
            </a:lvl1pPr>
          </a:lstStyle>
          <a:p>
            <a:r>
              <a:rPr lang="de-DE"/>
              <a:t>Mastertitelformat bearbeiten</a:t>
            </a:r>
            <a:endParaRPr lang="en-US" dirty="0"/>
          </a:p>
        </p:txBody>
      </p:sp>
      <p:sp>
        <p:nvSpPr>
          <p:cNvPr id="3" name="Subtitle 2"/>
          <p:cNvSpPr>
            <a:spLocks noGrp="1"/>
          </p:cNvSpPr>
          <p:nvPr>
            <p:ph type="subTitle" idx="1"/>
          </p:nvPr>
        </p:nvSpPr>
        <p:spPr>
          <a:xfrm>
            <a:off x="2672953" y="15901498"/>
            <a:ext cx="16037719" cy="7309499"/>
          </a:xfrm>
        </p:spPr>
        <p:txBody>
          <a:bodyPr/>
          <a:lstStyle>
            <a:lvl1pPr marL="0" indent="0" algn="ctr">
              <a:buNone/>
              <a:defRPr sz="5612"/>
            </a:lvl1pPr>
            <a:lvl2pPr marL="1069157" indent="0" algn="ctr">
              <a:buNone/>
              <a:defRPr sz="4677"/>
            </a:lvl2pPr>
            <a:lvl3pPr marL="2138314" indent="0" algn="ctr">
              <a:buNone/>
              <a:defRPr sz="4210"/>
            </a:lvl3pPr>
            <a:lvl4pPr marL="3207471" indent="0" algn="ctr">
              <a:buNone/>
              <a:defRPr sz="3741"/>
            </a:lvl4pPr>
            <a:lvl5pPr marL="4276628" indent="0" algn="ctr">
              <a:buNone/>
              <a:defRPr sz="3741"/>
            </a:lvl5pPr>
            <a:lvl6pPr marL="5345785" indent="0" algn="ctr">
              <a:buNone/>
              <a:defRPr sz="3741"/>
            </a:lvl6pPr>
            <a:lvl7pPr marL="6414942" indent="0" algn="ctr">
              <a:buNone/>
              <a:defRPr sz="3741"/>
            </a:lvl7pPr>
            <a:lvl8pPr marL="7484099" indent="0" algn="ctr">
              <a:buNone/>
              <a:defRPr sz="3741"/>
            </a:lvl8pPr>
            <a:lvl9pPr marL="8553256" indent="0" algn="ctr">
              <a:buNone/>
              <a:defRPr sz="3741"/>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732ADF8-288F-604C-BFE5-1AC8246C0955}" type="datetimeFigureOut">
              <a:rPr lang="de-DE" smtClean="0"/>
              <a:t>06.12.2023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3BFB262-5E8F-7944-8118-57BE2DD7E5B0}" type="slidenum">
              <a:rPr lang="de-DE" smtClean="0"/>
              <a:t>‹Nr.›</a:t>
            </a:fld>
            <a:endParaRPr lang="de-DE"/>
          </a:p>
        </p:txBody>
      </p:sp>
    </p:spTree>
    <p:extLst>
      <p:ext uri="{BB962C8B-B14F-4D97-AF65-F5344CB8AC3E}">
        <p14:creationId xmlns:p14="http://schemas.microsoft.com/office/powerpoint/2010/main" val="111792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732ADF8-288F-604C-BFE5-1AC8246C0955}" type="datetimeFigureOut">
              <a:rPr lang="de-DE" smtClean="0"/>
              <a:t>06.12.2023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3BFB262-5E8F-7944-8118-57BE2DD7E5B0}" type="slidenum">
              <a:rPr lang="de-DE" smtClean="0"/>
              <a:t>‹Nr.›</a:t>
            </a:fld>
            <a:endParaRPr lang="de-DE"/>
          </a:p>
        </p:txBody>
      </p:sp>
    </p:spTree>
    <p:extLst>
      <p:ext uri="{BB962C8B-B14F-4D97-AF65-F5344CB8AC3E}">
        <p14:creationId xmlns:p14="http://schemas.microsoft.com/office/powerpoint/2010/main" val="21993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470126" y="1611875"/>
            <a:ext cx="13565237" cy="256568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732ADF8-288F-604C-BFE5-1AC8246C0955}" type="datetimeFigureOut">
              <a:rPr lang="de-DE" smtClean="0"/>
              <a:t>06.12.2023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3BFB262-5E8F-7944-8118-57BE2DD7E5B0}" type="slidenum">
              <a:rPr lang="de-DE" smtClean="0"/>
              <a:t>‹Nr.›</a:t>
            </a:fld>
            <a:endParaRPr lang="de-DE"/>
          </a:p>
        </p:txBody>
      </p:sp>
    </p:spTree>
    <p:extLst>
      <p:ext uri="{BB962C8B-B14F-4D97-AF65-F5344CB8AC3E}">
        <p14:creationId xmlns:p14="http://schemas.microsoft.com/office/powerpoint/2010/main" val="300100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732ADF8-288F-604C-BFE5-1AC8246C0955}" type="datetimeFigureOut">
              <a:rPr lang="de-DE" smtClean="0"/>
              <a:t>06.12.2023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3BFB262-5E8F-7944-8118-57BE2DD7E5B0}" type="slidenum">
              <a:rPr lang="de-DE" smtClean="0"/>
              <a:t>‹Nr.›</a:t>
            </a:fld>
            <a:endParaRPr lang="de-DE"/>
          </a:p>
        </p:txBody>
      </p:sp>
    </p:spTree>
    <p:extLst>
      <p:ext uri="{BB962C8B-B14F-4D97-AF65-F5344CB8AC3E}">
        <p14:creationId xmlns:p14="http://schemas.microsoft.com/office/powerpoint/2010/main" val="67652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9"/>
            <a:ext cx="18443376" cy="12593645"/>
          </a:xfrm>
        </p:spPr>
        <p:txBody>
          <a:bodyPr anchor="b"/>
          <a:lstStyle>
            <a:lvl1pPr>
              <a:defRPr sz="14031"/>
            </a:lvl1pPr>
          </a:lstStyle>
          <a:p>
            <a:r>
              <a:rPr lang="de-DE"/>
              <a:t>Mastertitelformat bearbeiten</a:t>
            </a:r>
            <a:endParaRPr lang="en-US" dirty="0"/>
          </a:p>
        </p:txBody>
      </p:sp>
      <p:sp>
        <p:nvSpPr>
          <p:cNvPr id="3" name="Text Placeholder 2"/>
          <p:cNvSpPr>
            <a:spLocks noGrp="1"/>
          </p:cNvSpPr>
          <p:nvPr>
            <p:ph type="body" idx="1"/>
          </p:nvPr>
        </p:nvSpPr>
        <p:spPr>
          <a:xfrm>
            <a:off x="1458988" y="20260574"/>
            <a:ext cx="18443376" cy="6622701"/>
          </a:xfrm>
        </p:spPr>
        <p:txBody>
          <a:bodyPr/>
          <a:lstStyle>
            <a:lvl1pPr marL="0" indent="0">
              <a:buNone/>
              <a:defRPr sz="5612">
                <a:solidFill>
                  <a:schemeClr val="tx1"/>
                </a:solidFill>
              </a:defRPr>
            </a:lvl1pPr>
            <a:lvl2pPr marL="1069157" indent="0">
              <a:buNone/>
              <a:defRPr sz="4677">
                <a:solidFill>
                  <a:schemeClr val="tx1">
                    <a:tint val="75000"/>
                  </a:schemeClr>
                </a:solidFill>
              </a:defRPr>
            </a:lvl2pPr>
            <a:lvl3pPr marL="2138314" indent="0">
              <a:buNone/>
              <a:defRPr sz="4210">
                <a:solidFill>
                  <a:schemeClr val="tx1">
                    <a:tint val="75000"/>
                  </a:schemeClr>
                </a:solidFill>
              </a:defRPr>
            </a:lvl3pPr>
            <a:lvl4pPr marL="3207471" indent="0">
              <a:buNone/>
              <a:defRPr sz="3741">
                <a:solidFill>
                  <a:schemeClr val="tx1">
                    <a:tint val="75000"/>
                  </a:schemeClr>
                </a:solidFill>
              </a:defRPr>
            </a:lvl4pPr>
            <a:lvl5pPr marL="4276628" indent="0">
              <a:buNone/>
              <a:defRPr sz="3741">
                <a:solidFill>
                  <a:schemeClr val="tx1">
                    <a:tint val="75000"/>
                  </a:schemeClr>
                </a:solidFill>
              </a:defRPr>
            </a:lvl5pPr>
            <a:lvl6pPr marL="5345785" indent="0">
              <a:buNone/>
              <a:defRPr sz="3741">
                <a:solidFill>
                  <a:schemeClr val="tx1">
                    <a:tint val="75000"/>
                  </a:schemeClr>
                </a:solidFill>
              </a:defRPr>
            </a:lvl6pPr>
            <a:lvl7pPr marL="6414942" indent="0">
              <a:buNone/>
              <a:defRPr sz="3741">
                <a:solidFill>
                  <a:schemeClr val="tx1">
                    <a:tint val="75000"/>
                  </a:schemeClr>
                </a:solidFill>
              </a:defRPr>
            </a:lvl7pPr>
            <a:lvl8pPr marL="7484099" indent="0">
              <a:buNone/>
              <a:defRPr sz="3741">
                <a:solidFill>
                  <a:schemeClr val="tx1">
                    <a:tint val="75000"/>
                  </a:schemeClr>
                </a:solidFill>
              </a:defRPr>
            </a:lvl8pPr>
            <a:lvl9pPr marL="8553256" indent="0">
              <a:buNone/>
              <a:defRPr sz="3741">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732ADF8-288F-604C-BFE5-1AC8246C0955}" type="datetimeFigureOut">
              <a:rPr lang="de-DE" smtClean="0"/>
              <a:t>06.12.2023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3BFB262-5E8F-7944-8118-57BE2DD7E5B0}" type="slidenum">
              <a:rPr lang="de-DE" smtClean="0"/>
              <a:t>‹Nr.›</a:t>
            </a:fld>
            <a:endParaRPr lang="de-DE"/>
          </a:p>
        </p:txBody>
      </p:sp>
    </p:spTree>
    <p:extLst>
      <p:ext uri="{BB962C8B-B14F-4D97-AF65-F5344CB8AC3E}">
        <p14:creationId xmlns:p14="http://schemas.microsoft.com/office/powerpoint/2010/main" val="520297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470124" y="8059374"/>
            <a:ext cx="9088041" cy="192093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10825460" y="8059374"/>
            <a:ext cx="9088041" cy="192093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732ADF8-288F-604C-BFE5-1AC8246C0955}" type="datetimeFigureOut">
              <a:rPr lang="de-DE" smtClean="0"/>
              <a:t>06.12.2023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3BFB262-5E8F-7944-8118-57BE2DD7E5B0}" type="slidenum">
              <a:rPr lang="de-DE" smtClean="0"/>
              <a:t>‹Nr.›</a:t>
            </a:fld>
            <a:endParaRPr lang="de-DE"/>
          </a:p>
        </p:txBody>
      </p:sp>
    </p:spTree>
    <p:extLst>
      <p:ext uri="{BB962C8B-B14F-4D97-AF65-F5344CB8AC3E}">
        <p14:creationId xmlns:p14="http://schemas.microsoft.com/office/powerpoint/2010/main" val="235758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472910" y="1611881"/>
            <a:ext cx="18443376" cy="5851809"/>
          </a:xfrm>
        </p:spPr>
        <p:txBody>
          <a:bodyPr/>
          <a:lstStyle/>
          <a:p>
            <a:r>
              <a:rPr lang="de-DE"/>
              <a:t>Mastertitelformat bearbeiten</a:t>
            </a:r>
            <a:endParaRPr lang="en-US" dirty="0"/>
          </a:p>
        </p:txBody>
      </p:sp>
      <p:sp>
        <p:nvSpPr>
          <p:cNvPr id="3" name="Text Placeholder 2"/>
          <p:cNvSpPr>
            <a:spLocks noGrp="1"/>
          </p:cNvSpPr>
          <p:nvPr>
            <p:ph type="body" idx="1"/>
          </p:nvPr>
        </p:nvSpPr>
        <p:spPr>
          <a:xfrm>
            <a:off x="1472912" y="7421635"/>
            <a:ext cx="9046274" cy="3637228"/>
          </a:xfrm>
        </p:spPr>
        <p:txBody>
          <a:bodyPr anchor="b"/>
          <a:lstStyle>
            <a:lvl1pPr marL="0" indent="0">
              <a:buNone/>
              <a:defRPr sz="5612" b="1"/>
            </a:lvl1pPr>
            <a:lvl2pPr marL="1069157" indent="0">
              <a:buNone/>
              <a:defRPr sz="4677" b="1"/>
            </a:lvl2pPr>
            <a:lvl3pPr marL="2138314" indent="0">
              <a:buNone/>
              <a:defRPr sz="4210" b="1"/>
            </a:lvl3pPr>
            <a:lvl4pPr marL="3207471" indent="0">
              <a:buNone/>
              <a:defRPr sz="3741" b="1"/>
            </a:lvl4pPr>
            <a:lvl5pPr marL="4276628" indent="0">
              <a:buNone/>
              <a:defRPr sz="3741" b="1"/>
            </a:lvl5pPr>
            <a:lvl6pPr marL="5345785" indent="0">
              <a:buNone/>
              <a:defRPr sz="3741" b="1"/>
            </a:lvl6pPr>
            <a:lvl7pPr marL="6414942" indent="0">
              <a:buNone/>
              <a:defRPr sz="3741" b="1"/>
            </a:lvl7pPr>
            <a:lvl8pPr marL="7484099" indent="0">
              <a:buNone/>
              <a:defRPr sz="3741" b="1"/>
            </a:lvl8pPr>
            <a:lvl9pPr marL="8553256" indent="0">
              <a:buNone/>
              <a:defRPr sz="3741" b="1"/>
            </a:lvl9pPr>
          </a:lstStyle>
          <a:p>
            <a:pPr lvl="0"/>
            <a:r>
              <a:rPr lang="de-DE"/>
              <a:t>Mastertextformat bearbeiten</a:t>
            </a:r>
          </a:p>
        </p:txBody>
      </p:sp>
      <p:sp>
        <p:nvSpPr>
          <p:cNvPr id="4" name="Content Placeholder 3"/>
          <p:cNvSpPr>
            <a:spLocks noGrp="1"/>
          </p:cNvSpPr>
          <p:nvPr>
            <p:ph sz="half" idx="2"/>
          </p:nvPr>
        </p:nvSpPr>
        <p:spPr>
          <a:xfrm>
            <a:off x="1472912" y="11058863"/>
            <a:ext cx="9046274" cy="1626592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10825461" y="7421635"/>
            <a:ext cx="9090826" cy="3637228"/>
          </a:xfrm>
        </p:spPr>
        <p:txBody>
          <a:bodyPr anchor="b"/>
          <a:lstStyle>
            <a:lvl1pPr marL="0" indent="0">
              <a:buNone/>
              <a:defRPr sz="5612" b="1"/>
            </a:lvl1pPr>
            <a:lvl2pPr marL="1069157" indent="0">
              <a:buNone/>
              <a:defRPr sz="4677" b="1"/>
            </a:lvl2pPr>
            <a:lvl3pPr marL="2138314" indent="0">
              <a:buNone/>
              <a:defRPr sz="4210" b="1"/>
            </a:lvl3pPr>
            <a:lvl4pPr marL="3207471" indent="0">
              <a:buNone/>
              <a:defRPr sz="3741" b="1"/>
            </a:lvl4pPr>
            <a:lvl5pPr marL="4276628" indent="0">
              <a:buNone/>
              <a:defRPr sz="3741" b="1"/>
            </a:lvl5pPr>
            <a:lvl6pPr marL="5345785" indent="0">
              <a:buNone/>
              <a:defRPr sz="3741" b="1"/>
            </a:lvl6pPr>
            <a:lvl7pPr marL="6414942" indent="0">
              <a:buNone/>
              <a:defRPr sz="3741" b="1"/>
            </a:lvl7pPr>
            <a:lvl8pPr marL="7484099" indent="0">
              <a:buNone/>
              <a:defRPr sz="3741" b="1"/>
            </a:lvl8pPr>
            <a:lvl9pPr marL="8553256" indent="0">
              <a:buNone/>
              <a:defRPr sz="3741" b="1"/>
            </a:lvl9pPr>
          </a:lstStyle>
          <a:p>
            <a:pPr lvl="0"/>
            <a:r>
              <a:rPr lang="de-DE"/>
              <a:t>Mastertextformat bearbeiten</a:t>
            </a:r>
          </a:p>
        </p:txBody>
      </p:sp>
      <p:sp>
        <p:nvSpPr>
          <p:cNvPr id="6" name="Content Placeholder 5"/>
          <p:cNvSpPr>
            <a:spLocks noGrp="1"/>
          </p:cNvSpPr>
          <p:nvPr>
            <p:ph sz="quarter" idx="4"/>
          </p:nvPr>
        </p:nvSpPr>
        <p:spPr>
          <a:xfrm>
            <a:off x="10825461" y="11058863"/>
            <a:ext cx="9090826" cy="1626592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732ADF8-288F-604C-BFE5-1AC8246C0955}" type="datetimeFigureOut">
              <a:rPr lang="de-DE" smtClean="0"/>
              <a:t>06.12.2023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73BFB262-5E8F-7944-8118-57BE2DD7E5B0}" type="slidenum">
              <a:rPr lang="de-DE" smtClean="0"/>
              <a:t>‹Nr.›</a:t>
            </a:fld>
            <a:endParaRPr lang="de-DE"/>
          </a:p>
        </p:txBody>
      </p:sp>
    </p:spTree>
    <p:extLst>
      <p:ext uri="{BB962C8B-B14F-4D97-AF65-F5344CB8AC3E}">
        <p14:creationId xmlns:p14="http://schemas.microsoft.com/office/powerpoint/2010/main" val="412832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732ADF8-288F-604C-BFE5-1AC8246C0955}" type="datetimeFigureOut">
              <a:rPr lang="de-DE" smtClean="0"/>
              <a:t>06.12.2023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3BFB262-5E8F-7944-8118-57BE2DD7E5B0}" type="slidenum">
              <a:rPr lang="de-DE" smtClean="0"/>
              <a:t>‹Nr.›</a:t>
            </a:fld>
            <a:endParaRPr lang="de-DE"/>
          </a:p>
        </p:txBody>
      </p:sp>
    </p:spTree>
    <p:extLst>
      <p:ext uri="{BB962C8B-B14F-4D97-AF65-F5344CB8AC3E}">
        <p14:creationId xmlns:p14="http://schemas.microsoft.com/office/powerpoint/2010/main" val="210023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2ADF8-288F-604C-BFE5-1AC8246C0955}" type="datetimeFigureOut">
              <a:rPr lang="de-DE" smtClean="0"/>
              <a:t>06.12.2023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3BFB262-5E8F-7944-8118-57BE2DD7E5B0}" type="slidenum">
              <a:rPr lang="de-DE" smtClean="0"/>
              <a:t>‹Nr.›</a:t>
            </a:fld>
            <a:endParaRPr lang="de-DE"/>
          </a:p>
        </p:txBody>
      </p:sp>
    </p:spTree>
    <p:extLst>
      <p:ext uri="{BB962C8B-B14F-4D97-AF65-F5344CB8AC3E}">
        <p14:creationId xmlns:p14="http://schemas.microsoft.com/office/powerpoint/2010/main" val="242942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72910" y="2018348"/>
            <a:ext cx="6896775" cy="7064217"/>
          </a:xfrm>
        </p:spPr>
        <p:txBody>
          <a:bodyPr anchor="b"/>
          <a:lstStyle>
            <a:lvl1pPr>
              <a:defRPr sz="7483"/>
            </a:lvl1pPr>
          </a:lstStyle>
          <a:p>
            <a:r>
              <a:rPr lang="de-DE"/>
              <a:t>Mastertitelformat bearbeiten</a:t>
            </a:r>
            <a:endParaRPr lang="en-US" dirty="0"/>
          </a:p>
        </p:txBody>
      </p:sp>
      <p:sp>
        <p:nvSpPr>
          <p:cNvPr id="3" name="Content Placeholder 2"/>
          <p:cNvSpPr>
            <a:spLocks noGrp="1"/>
          </p:cNvSpPr>
          <p:nvPr>
            <p:ph idx="1"/>
          </p:nvPr>
        </p:nvSpPr>
        <p:spPr>
          <a:xfrm>
            <a:off x="9090827"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472910" y="9082564"/>
            <a:ext cx="6896775" cy="16826573"/>
          </a:xfrm>
        </p:spPr>
        <p:txBody>
          <a:bodyPr/>
          <a:lstStyle>
            <a:lvl1pPr marL="0" indent="0">
              <a:buNone/>
              <a:defRPr sz="3741"/>
            </a:lvl1pPr>
            <a:lvl2pPr marL="1069157" indent="0">
              <a:buNone/>
              <a:defRPr sz="3274"/>
            </a:lvl2pPr>
            <a:lvl3pPr marL="2138314" indent="0">
              <a:buNone/>
              <a:defRPr sz="2806"/>
            </a:lvl3pPr>
            <a:lvl4pPr marL="3207471" indent="0">
              <a:buNone/>
              <a:defRPr sz="2339"/>
            </a:lvl4pPr>
            <a:lvl5pPr marL="4276628" indent="0">
              <a:buNone/>
              <a:defRPr sz="2339"/>
            </a:lvl5pPr>
            <a:lvl6pPr marL="5345785" indent="0">
              <a:buNone/>
              <a:defRPr sz="2339"/>
            </a:lvl6pPr>
            <a:lvl7pPr marL="6414942" indent="0">
              <a:buNone/>
              <a:defRPr sz="2339"/>
            </a:lvl7pPr>
            <a:lvl8pPr marL="7484099" indent="0">
              <a:buNone/>
              <a:defRPr sz="2339"/>
            </a:lvl8pPr>
            <a:lvl9pPr marL="8553256" indent="0">
              <a:buNone/>
              <a:defRPr sz="2339"/>
            </a:lvl9pPr>
          </a:lstStyle>
          <a:p>
            <a:pPr lvl="0"/>
            <a:r>
              <a:rPr lang="de-DE"/>
              <a:t>Mastertextformat bearbeiten</a:t>
            </a:r>
          </a:p>
        </p:txBody>
      </p:sp>
      <p:sp>
        <p:nvSpPr>
          <p:cNvPr id="5" name="Date Placeholder 4"/>
          <p:cNvSpPr>
            <a:spLocks noGrp="1"/>
          </p:cNvSpPr>
          <p:nvPr>
            <p:ph type="dt" sz="half" idx="10"/>
          </p:nvPr>
        </p:nvSpPr>
        <p:spPr/>
        <p:txBody>
          <a:bodyPr/>
          <a:lstStyle/>
          <a:p>
            <a:fld id="{B732ADF8-288F-604C-BFE5-1AC8246C0955}" type="datetimeFigureOut">
              <a:rPr lang="de-DE" smtClean="0"/>
              <a:t>06.12.2023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3BFB262-5E8F-7944-8118-57BE2DD7E5B0}" type="slidenum">
              <a:rPr lang="de-DE" smtClean="0"/>
              <a:t>‹Nr.›</a:t>
            </a:fld>
            <a:endParaRPr lang="de-DE"/>
          </a:p>
        </p:txBody>
      </p:sp>
    </p:spTree>
    <p:extLst>
      <p:ext uri="{BB962C8B-B14F-4D97-AF65-F5344CB8AC3E}">
        <p14:creationId xmlns:p14="http://schemas.microsoft.com/office/powerpoint/2010/main" val="1448200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72910" y="2018348"/>
            <a:ext cx="6896775" cy="7064217"/>
          </a:xfrm>
        </p:spPr>
        <p:txBody>
          <a:bodyPr anchor="b"/>
          <a:lstStyle>
            <a:lvl1pPr>
              <a:defRPr sz="7483"/>
            </a:lvl1pPr>
          </a:lstStyle>
          <a:p>
            <a:r>
              <a:rPr lang="de-DE"/>
              <a:t>Mastertitelformat bearbeiten</a:t>
            </a:r>
            <a:endParaRPr lang="en-US" dirty="0"/>
          </a:p>
        </p:txBody>
      </p:sp>
      <p:sp>
        <p:nvSpPr>
          <p:cNvPr id="3" name="Picture Placeholder 2"/>
          <p:cNvSpPr>
            <a:spLocks noGrp="1" noChangeAspect="1"/>
          </p:cNvSpPr>
          <p:nvPr>
            <p:ph type="pic" idx="1"/>
          </p:nvPr>
        </p:nvSpPr>
        <p:spPr>
          <a:xfrm>
            <a:off x="9090827" y="4359077"/>
            <a:ext cx="10825460" cy="21515024"/>
          </a:xfrm>
        </p:spPr>
        <p:txBody>
          <a:bodyPr anchor="t"/>
          <a:lstStyle>
            <a:lvl1pPr marL="0" indent="0">
              <a:buNone/>
              <a:defRPr sz="7483"/>
            </a:lvl1pPr>
            <a:lvl2pPr marL="1069157" indent="0">
              <a:buNone/>
              <a:defRPr sz="6548"/>
            </a:lvl2pPr>
            <a:lvl3pPr marL="2138314" indent="0">
              <a:buNone/>
              <a:defRPr sz="5612"/>
            </a:lvl3pPr>
            <a:lvl4pPr marL="3207471" indent="0">
              <a:buNone/>
              <a:defRPr sz="4677"/>
            </a:lvl4pPr>
            <a:lvl5pPr marL="4276628" indent="0">
              <a:buNone/>
              <a:defRPr sz="4677"/>
            </a:lvl5pPr>
            <a:lvl6pPr marL="5345785" indent="0">
              <a:buNone/>
              <a:defRPr sz="4677"/>
            </a:lvl6pPr>
            <a:lvl7pPr marL="6414942" indent="0">
              <a:buNone/>
              <a:defRPr sz="4677"/>
            </a:lvl7pPr>
            <a:lvl8pPr marL="7484099" indent="0">
              <a:buNone/>
              <a:defRPr sz="4677"/>
            </a:lvl8pPr>
            <a:lvl9pPr marL="8553256" indent="0">
              <a:buNone/>
              <a:defRPr sz="4677"/>
            </a:lvl9pPr>
          </a:lstStyle>
          <a:p>
            <a:r>
              <a:rPr lang="de-DE"/>
              <a:t>Bild durch Klicken auf Symbol hinzufügen</a:t>
            </a:r>
            <a:endParaRPr lang="en-US" dirty="0"/>
          </a:p>
        </p:txBody>
      </p:sp>
      <p:sp>
        <p:nvSpPr>
          <p:cNvPr id="4" name="Text Placeholder 3"/>
          <p:cNvSpPr>
            <a:spLocks noGrp="1"/>
          </p:cNvSpPr>
          <p:nvPr>
            <p:ph type="body" sz="half" idx="2"/>
          </p:nvPr>
        </p:nvSpPr>
        <p:spPr>
          <a:xfrm>
            <a:off x="1472910" y="9082564"/>
            <a:ext cx="6896775" cy="16826573"/>
          </a:xfrm>
        </p:spPr>
        <p:txBody>
          <a:bodyPr/>
          <a:lstStyle>
            <a:lvl1pPr marL="0" indent="0">
              <a:buNone/>
              <a:defRPr sz="3741"/>
            </a:lvl1pPr>
            <a:lvl2pPr marL="1069157" indent="0">
              <a:buNone/>
              <a:defRPr sz="3274"/>
            </a:lvl2pPr>
            <a:lvl3pPr marL="2138314" indent="0">
              <a:buNone/>
              <a:defRPr sz="2806"/>
            </a:lvl3pPr>
            <a:lvl4pPr marL="3207471" indent="0">
              <a:buNone/>
              <a:defRPr sz="2339"/>
            </a:lvl4pPr>
            <a:lvl5pPr marL="4276628" indent="0">
              <a:buNone/>
              <a:defRPr sz="2339"/>
            </a:lvl5pPr>
            <a:lvl6pPr marL="5345785" indent="0">
              <a:buNone/>
              <a:defRPr sz="2339"/>
            </a:lvl6pPr>
            <a:lvl7pPr marL="6414942" indent="0">
              <a:buNone/>
              <a:defRPr sz="2339"/>
            </a:lvl7pPr>
            <a:lvl8pPr marL="7484099" indent="0">
              <a:buNone/>
              <a:defRPr sz="2339"/>
            </a:lvl8pPr>
            <a:lvl9pPr marL="8553256" indent="0">
              <a:buNone/>
              <a:defRPr sz="2339"/>
            </a:lvl9pPr>
          </a:lstStyle>
          <a:p>
            <a:pPr lvl="0"/>
            <a:r>
              <a:rPr lang="de-DE"/>
              <a:t>Mastertextformat bearbeiten</a:t>
            </a:r>
          </a:p>
        </p:txBody>
      </p:sp>
      <p:sp>
        <p:nvSpPr>
          <p:cNvPr id="5" name="Date Placeholder 4"/>
          <p:cNvSpPr>
            <a:spLocks noGrp="1"/>
          </p:cNvSpPr>
          <p:nvPr>
            <p:ph type="dt" sz="half" idx="10"/>
          </p:nvPr>
        </p:nvSpPr>
        <p:spPr/>
        <p:txBody>
          <a:bodyPr/>
          <a:lstStyle/>
          <a:p>
            <a:fld id="{B732ADF8-288F-604C-BFE5-1AC8246C0955}" type="datetimeFigureOut">
              <a:rPr lang="de-DE" smtClean="0"/>
              <a:t>06.12.2023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3BFB262-5E8F-7944-8118-57BE2DD7E5B0}" type="slidenum">
              <a:rPr lang="de-DE" smtClean="0"/>
              <a:t>‹Nr.›</a:t>
            </a:fld>
            <a:endParaRPr lang="de-DE"/>
          </a:p>
        </p:txBody>
      </p:sp>
    </p:spTree>
    <p:extLst>
      <p:ext uri="{BB962C8B-B14F-4D97-AF65-F5344CB8AC3E}">
        <p14:creationId xmlns:p14="http://schemas.microsoft.com/office/powerpoint/2010/main" val="182650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A2E5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5" y="1611881"/>
            <a:ext cx="18443376" cy="5851809"/>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470125" y="8059374"/>
            <a:ext cx="18443376" cy="1920934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470124" y="28060643"/>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B732ADF8-288F-604C-BFE5-1AC8246C0955}" type="datetimeFigureOut">
              <a:rPr lang="de-DE" smtClean="0"/>
              <a:t>06.12.2023</a:t>
            </a:fld>
            <a:endParaRPr lang="de-DE"/>
          </a:p>
        </p:txBody>
      </p:sp>
      <p:sp>
        <p:nvSpPr>
          <p:cNvPr id="5" name="Footer Placeholder 4"/>
          <p:cNvSpPr>
            <a:spLocks noGrp="1"/>
          </p:cNvSpPr>
          <p:nvPr>
            <p:ph type="ftr" sz="quarter" idx="3"/>
          </p:nvPr>
        </p:nvSpPr>
        <p:spPr>
          <a:xfrm>
            <a:off x="7083326" y="28060643"/>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15102185" y="28060643"/>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73BFB262-5E8F-7944-8118-57BE2DD7E5B0}" type="slidenum">
              <a:rPr lang="de-DE" smtClean="0"/>
              <a:t>‹Nr.›</a:t>
            </a:fld>
            <a:endParaRPr lang="de-DE"/>
          </a:p>
        </p:txBody>
      </p:sp>
    </p:spTree>
    <p:extLst>
      <p:ext uri="{BB962C8B-B14F-4D97-AF65-F5344CB8AC3E}">
        <p14:creationId xmlns:p14="http://schemas.microsoft.com/office/powerpoint/2010/main" val="227082111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213831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79" indent="-534579" algn="l" defTabSz="213831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35" indent="-534579" algn="l" defTabSz="213831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893" indent="-534579" algn="l" defTabSz="213831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49" indent="-534579" algn="l" defTabSz="2138314" rtl="0" eaLnBrk="1" latinLnBrk="0" hangingPunct="1">
        <a:lnSpc>
          <a:spcPct val="90000"/>
        </a:lnSpc>
        <a:spcBef>
          <a:spcPts val="1169"/>
        </a:spcBef>
        <a:buFont typeface="Arial" panose="020B0604020202020204" pitchFamily="34" charset="0"/>
        <a:buChar char="•"/>
        <a:defRPr sz="4210" kern="1200">
          <a:solidFill>
            <a:schemeClr val="tx1"/>
          </a:solidFill>
          <a:latin typeface="+mn-lt"/>
          <a:ea typeface="+mn-ea"/>
          <a:cs typeface="+mn-cs"/>
        </a:defRPr>
      </a:lvl4pPr>
      <a:lvl5pPr marL="4811207" indent="-534579" algn="l" defTabSz="2138314" rtl="0" eaLnBrk="1" latinLnBrk="0" hangingPunct="1">
        <a:lnSpc>
          <a:spcPct val="90000"/>
        </a:lnSpc>
        <a:spcBef>
          <a:spcPts val="1169"/>
        </a:spcBef>
        <a:buFont typeface="Arial" panose="020B0604020202020204" pitchFamily="34" charset="0"/>
        <a:buChar char="•"/>
        <a:defRPr sz="4210" kern="1200">
          <a:solidFill>
            <a:schemeClr val="tx1"/>
          </a:solidFill>
          <a:latin typeface="+mn-lt"/>
          <a:ea typeface="+mn-ea"/>
          <a:cs typeface="+mn-cs"/>
        </a:defRPr>
      </a:lvl5pPr>
      <a:lvl6pPr marL="5880364" indent="-534579" algn="l" defTabSz="2138314" rtl="0" eaLnBrk="1" latinLnBrk="0" hangingPunct="1">
        <a:lnSpc>
          <a:spcPct val="90000"/>
        </a:lnSpc>
        <a:spcBef>
          <a:spcPts val="1169"/>
        </a:spcBef>
        <a:buFont typeface="Arial" panose="020B0604020202020204" pitchFamily="34" charset="0"/>
        <a:buChar char="•"/>
        <a:defRPr sz="4210" kern="1200">
          <a:solidFill>
            <a:schemeClr val="tx1"/>
          </a:solidFill>
          <a:latin typeface="+mn-lt"/>
          <a:ea typeface="+mn-ea"/>
          <a:cs typeface="+mn-cs"/>
        </a:defRPr>
      </a:lvl6pPr>
      <a:lvl7pPr marL="6949521" indent="-534579" algn="l" defTabSz="2138314" rtl="0" eaLnBrk="1" latinLnBrk="0" hangingPunct="1">
        <a:lnSpc>
          <a:spcPct val="90000"/>
        </a:lnSpc>
        <a:spcBef>
          <a:spcPts val="1169"/>
        </a:spcBef>
        <a:buFont typeface="Arial" panose="020B0604020202020204" pitchFamily="34" charset="0"/>
        <a:buChar char="•"/>
        <a:defRPr sz="4210" kern="1200">
          <a:solidFill>
            <a:schemeClr val="tx1"/>
          </a:solidFill>
          <a:latin typeface="+mn-lt"/>
          <a:ea typeface="+mn-ea"/>
          <a:cs typeface="+mn-cs"/>
        </a:defRPr>
      </a:lvl7pPr>
      <a:lvl8pPr marL="8018678" indent="-534579" algn="l" defTabSz="2138314" rtl="0" eaLnBrk="1" latinLnBrk="0" hangingPunct="1">
        <a:lnSpc>
          <a:spcPct val="90000"/>
        </a:lnSpc>
        <a:spcBef>
          <a:spcPts val="1169"/>
        </a:spcBef>
        <a:buFont typeface="Arial" panose="020B0604020202020204" pitchFamily="34" charset="0"/>
        <a:buChar char="•"/>
        <a:defRPr sz="4210" kern="1200">
          <a:solidFill>
            <a:schemeClr val="tx1"/>
          </a:solidFill>
          <a:latin typeface="+mn-lt"/>
          <a:ea typeface="+mn-ea"/>
          <a:cs typeface="+mn-cs"/>
        </a:defRPr>
      </a:lvl8pPr>
      <a:lvl9pPr marL="9087835" indent="-534579" algn="l" defTabSz="2138314" rtl="0" eaLnBrk="1" latinLnBrk="0" hangingPunct="1">
        <a:lnSpc>
          <a:spcPct val="90000"/>
        </a:lnSpc>
        <a:spcBef>
          <a:spcPts val="1169"/>
        </a:spcBef>
        <a:buFont typeface="Arial" panose="020B0604020202020204" pitchFamily="34" charset="0"/>
        <a:buChar char="•"/>
        <a:defRPr sz="4210" kern="1200">
          <a:solidFill>
            <a:schemeClr val="tx1"/>
          </a:solidFill>
          <a:latin typeface="+mn-lt"/>
          <a:ea typeface="+mn-ea"/>
          <a:cs typeface="+mn-cs"/>
        </a:defRPr>
      </a:lvl9pPr>
    </p:bodyStyle>
    <p:otherStyle>
      <a:defPPr>
        <a:defRPr lang="en-US"/>
      </a:defPPr>
      <a:lvl1pPr marL="0" algn="l" defTabSz="2138314" rtl="0" eaLnBrk="1" latinLnBrk="0" hangingPunct="1">
        <a:defRPr sz="4210" kern="1200">
          <a:solidFill>
            <a:schemeClr val="tx1"/>
          </a:solidFill>
          <a:latin typeface="+mn-lt"/>
          <a:ea typeface="+mn-ea"/>
          <a:cs typeface="+mn-cs"/>
        </a:defRPr>
      </a:lvl1pPr>
      <a:lvl2pPr marL="1069157" algn="l" defTabSz="2138314" rtl="0" eaLnBrk="1" latinLnBrk="0" hangingPunct="1">
        <a:defRPr sz="4210" kern="1200">
          <a:solidFill>
            <a:schemeClr val="tx1"/>
          </a:solidFill>
          <a:latin typeface="+mn-lt"/>
          <a:ea typeface="+mn-ea"/>
          <a:cs typeface="+mn-cs"/>
        </a:defRPr>
      </a:lvl2pPr>
      <a:lvl3pPr marL="2138314" algn="l" defTabSz="2138314" rtl="0" eaLnBrk="1" latinLnBrk="0" hangingPunct="1">
        <a:defRPr sz="4210" kern="1200">
          <a:solidFill>
            <a:schemeClr val="tx1"/>
          </a:solidFill>
          <a:latin typeface="+mn-lt"/>
          <a:ea typeface="+mn-ea"/>
          <a:cs typeface="+mn-cs"/>
        </a:defRPr>
      </a:lvl3pPr>
      <a:lvl4pPr marL="3207471" algn="l" defTabSz="2138314" rtl="0" eaLnBrk="1" latinLnBrk="0" hangingPunct="1">
        <a:defRPr sz="4210" kern="1200">
          <a:solidFill>
            <a:schemeClr val="tx1"/>
          </a:solidFill>
          <a:latin typeface="+mn-lt"/>
          <a:ea typeface="+mn-ea"/>
          <a:cs typeface="+mn-cs"/>
        </a:defRPr>
      </a:lvl4pPr>
      <a:lvl5pPr marL="4276628" algn="l" defTabSz="2138314" rtl="0" eaLnBrk="1" latinLnBrk="0" hangingPunct="1">
        <a:defRPr sz="4210" kern="1200">
          <a:solidFill>
            <a:schemeClr val="tx1"/>
          </a:solidFill>
          <a:latin typeface="+mn-lt"/>
          <a:ea typeface="+mn-ea"/>
          <a:cs typeface="+mn-cs"/>
        </a:defRPr>
      </a:lvl5pPr>
      <a:lvl6pPr marL="5345785" algn="l" defTabSz="2138314" rtl="0" eaLnBrk="1" latinLnBrk="0" hangingPunct="1">
        <a:defRPr sz="4210" kern="1200">
          <a:solidFill>
            <a:schemeClr val="tx1"/>
          </a:solidFill>
          <a:latin typeface="+mn-lt"/>
          <a:ea typeface="+mn-ea"/>
          <a:cs typeface="+mn-cs"/>
        </a:defRPr>
      </a:lvl6pPr>
      <a:lvl7pPr marL="6414942" algn="l" defTabSz="2138314" rtl="0" eaLnBrk="1" latinLnBrk="0" hangingPunct="1">
        <a:defRPr sz="4210" kern="1200">
          <a:solidFill>
            <a:schemeClr val="tx1"/>
          </a:solidFill>
          <a:latin typeface="+mn-lt"/>
          <a:ea typeface="+mn-ea"/>
          <a:cs typeface="+mn-cs"/>
        </a:defRPr>
      </a:lvl7pPr>
      <a:lvl8pPr marL="7484099" algn="l" defTabSz="2138314" rtl="0" eaLnBrk="1" latinLnBrk="0" hangingPunct="1">
        <a:defRPr sz="4210" kern="1200">
          <a:solidFill>
            <a:schemeClr val="tx1"/>
          </a:solidFill>
          <a:latin typeface="+mn-lt"/>
          <a:ea typeface="+mn-ea"/>
          <a:cs typeface="+mn-cs"/>
        </a:defRPr>
      </a:lvl8pPr>
      <a:lvl9pPr marL="8553256" algn="l" defTabSz="2138314" rtl="0" eaLnBrk="1" latinLnBrk="0" hangingPunct="1">
        <a:defRPr sz="42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svg"/><Relationship Id="rId26" Type="http://schemas.openxmlformats.org/officeDocument/2006/relationships/image" Target="../media/image25.svg"/><Relationship Id="rId39" Type="http://schemas.openxmlformats.org/officeDocument/2006/relationships/image" Target="../media/image38.png"/><Relationship Id="rId21" Type="http://schemas.openxmlformats.org/officeDocument/2006/relationships/image" Target="../media/image20.png"/><Relationship Id="rId34" Type="http://schemas.openxmlformats.org/officeDocument/2006/relationships/image" Target="../media/image33.svg"/><Relationship Id="rId42" Type="http://schemas.openxmlformats.org/officeDocument/2006/relationships/image" Target="../media/image41.png"/><Relationship Id="rId7"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image" Target="../media/image15.svg"/><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svg"/><Relationship Id="rId32" Type="http://schemas.openxmlformats.org/officeDocument/2006/relationships/image" Target="../media/image31.svg"/><Relationship Id="rId37" Type="http://schemas.openxmlformats.org/officeDocument/2006/relationships/image" Target="../media/image36.png"/><Relationship Id="rId40" Type="http://schemas.openxmlformats.org/officeDocument/2006/relationships/image" Target="../media/image39.svg"/><Relationship Id="rId45" Type="http://schemas.openxmlformats.org/officeDocument/2006/relationships/image" Target="../media/image44.png"/><Relationship Id="rId5" Type="http://schemas.openxmlformats.org/officeDocument/2006/relationships/image" Target="../media/image4.sv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svg"/><Relationship Id="rId36" Type="http://schemas.openxmlformats.org/officeDocument/2006/relationships/image" Target="../media/image35.sv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4" Type="http://schemas.openxmlformats.org/officeDocument/2006/relationships/image" Target="../media/image43.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26.png"/><Relationship Id="rId30" Type="http://schemas.openxmlformats.org/officeDocument/2006/relationships/image" Target="../media/image29.svg"/><Relationship Id="rId35" Type="http://schemas.openxmlformats.org/officeDocument/2006/relationships/image" Target="../media/image34.png"/><Relationship Id="rId43" Type="http://schemas.openxmlformats.org/officeDocument/2006/relationships/image" Target="../media/image42.png"/><Relationship Id="rId8" Type="http://schemas.openxmlformats.org/officeDocument/2006/relationships/image" Target="../media/image7.png"/><Relationship Id="rId3" Type="http://schemas.openxmlformats.org/officeDocument/2006/relationships/image" Target="../media/image2.sv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svg"/><Relationship Id="rId46" Type="http://schemas.openxmlformats.org/officeDocument/2006/relationships/image" Target="../media/image45.svg"/><Relationship Id="rId20" Type="http://schemas.openxmlformats.org/officeDocument/2006/relationships/image" Target="../media/image19.svg"/><Relationship Id="rId41"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ieren 16">
            <a:extLst>
              <a:ext uri="{FF2B5EF4-FFF2-40B4-BE49-F238E27FC236}">
                <a16:creationId xmlns:a16="http://schemas.microsoft.com/office/drawing/2014/main" id="{9CFB4CA9-40C7-4C51-A7AA-7A34831CE75E}"/>
              </a:ext>
            </a:extLst>
          </p:cNvPr>
          <p:cNvGrpSpPr/>
          <p:nvPr/>
        </p:nvGrpSpPr>
        <p:grpSpPr>
          <a:xfrm>
            <a:off x="-16633" y="0"/>
            <a:ext cx="21400259" cy="30275213"/>
            <a:chOff x="-16633" y="0"/>
            <a:chExt cx="21400259" cy="30275213"/>
          </a:xfrm>
        </p:grpSpPr>
        <p:sp>
          <p:nvSpPr>
            <p:cNvPr id="16" name="Rechteck 15">
              <a:extLst>
                <a:ext uri="{FF2B5EF4-FFF2-40B4-BE49-F238E27FC236}">
                  <a16:creationId xmlns:a16="http://schemas.microsoft.com/office/drawing/2014/main" id="{C0F3512D-0071-42A9-A4F8-A8E566B38F98}"/>
                </a:ext>
              </a:extLst>
            </p:cNvPr>
            <p:cNvSpPr/>
            <p:nvPr/>
          </p:nvSpPr>
          <p:spPr>
            <a:xfrm>
              <a:off x="-16633" y="0"/>
              <a:ext cx="21400258" cy="30275213"/>
            </a:xfrm>
            <a:prstGeom prst="rect">
              <a:avLst/>
            </a:prstGeom>
            <a:solidFill>
              <a:srgbClr val="1A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3C867663-1814-4711-915B-4D1C8671C965}"/>
                </a:ext>
              </a:extLst>
            </p:cNvPr>
            <p:cNvGrpSpPr/>
            <p:nvPr/>
          </p:nvGrpSpPr>
          <p:grpSpPr>
            <a:xfrm>
              <a:off x="-16633" y="332879"/>
              <a:ext cx="21400259" cy="29741388"/>
              <a:chOff x="-16633" y="332879"/>
              <a:chExt cx="21400259" cy="29741388"/>
            </a:xfrm>
          </p:grpSpPr>
          <p:pic>
            <p:nvPicPr>
              <p:cNvPr id="14" name="Grafik 13">
                <a:extLst>
                  <a:ext uri="{FF2B5EF4-FFF2-40B4-BE49-F238E27FC236}">
                    <a16:creationId xmlns:a16="http://schemas.microsoft.com/office/drawing/2014/main" id="{99F94F05-C41A-449D-A6AB-59252DA1828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12918"/>
              <a:stretch/>
            </p:blipFill>
            <p:spPr>
              <a:xfrm>
                <a:off x="15755677" y="4305253"/>
                <a:ext cx="5627947" cy="6460056"/>
              </a:xfrm>
              <a:prstGeom prst="rect">
                <a:avLst/>
              </a:prstGeom>
            </p:spPr>
          </p:pic>
          <p:pic>
            <p:nvPicPr>
              <p:cNvPr id="10" name="Grafik 9">
                <a:extLst>
                  <a:ext uri="{FF2B5EF4-FFF2-40B4-BE49-F238E27FC236}">
                    <a16:creationId xmlns:a16="http://schemas.microsoft.com/office/drawing/2014/main" id="{BF33AE20-8863-40FD-AB76-589833109AA9}"/>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32683"/>
              <a:stretch/>
            </p:blipFill>
            <p:spPr>
              <a:xfrm>
                <a:off x="-16633" y="19084963"/>
                <a:ext cx="4363921" cy="6482614"/>
              </a:xfrm>
              <a:prstGeom prst="rect">
                <a:avLst/>
              </a:prstGeom>
            </p:spPr>
          </p:pic>
          <p:grpSp>
            <p:nvGrpSpPr>
              <p:cNvPr id="235" name="Gruppieren 234">
                <a:extLst>
                  <a:ext uri="{FF2B5EF4-FFF2-40B4-BE49-F238E27FC236}">
                    <a16:creationId xmlns:a16="http://schemas.microsoft.com/office/drawing/2014/main" id="{073C6447-CC98-4F6A-8B99-AE2DAAF9FDA7}"/>
                  </a:ext>
                </a:extLst>
              </p:cNvPr>
              <p:cNvGrpSpPr/>
              <p:nvPr/>
            </p:nvGrpSpPr>
            <p:grpSpPr>
              <a:xfrm>
                <a:off x="9328816" y="21662451"/>
                <a:ext cx="8217462" cy="8134350"/>
                <a:chOff x="9328816" y="21662451"/>
                <a:chExt cx="8217462" cy="8134350"/>
              </a:xfrm>
            </p:grpSpPr>
            <p:pic>
              <p:nvPicPr>
                <p:cNvPr id="276" name="Grafik 275">
                  <a:extLst>
                    <a:ext uri="{FF2B5EF4-FFF2-40B4-BE49-F238E27FC236}">
                      <a16:creationId xmlns:a16="http://schemas.microsoft.com/office/drawing/2014/main" id="{533F7036-2E02-497C-8354-8CFA67BFA76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rot="102997">
                  <a:off x="9345050" y="21662451"/>
                  <a:ext cx="8134350" cy="8134350"/>
                </a:xfrm>
                <a:prstGeom prst="rect">
                  <a:avLst/>
                </a:prstGeom>
              </p:spPr>
            </p:pic>
            <p:pic>
              <p:nvPicPr>
                <p:cNvPr id="277" name="Grafik 276">
                  <a:extLst>
                    <a:ext uri="{FF2B5EF4-FFF2-40B4-BE49-F238E27FC236}">
                      <a16:creationId xmlns:a16="http://schemas.microsoft.com/office/drawing/2014/main" id="{7DF9043F-E961-44A6-AB0D-0C1C318E4AEC}"/>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6556"/>
                <a:stretch/>
              </p:blipFill>
              <p:spPr>
                <a:xfrm rot="126276">
                  <a:off x="9328816" y="21674860"/>
                  <a:ext cx="8217462" cy="7605236"/>
                </a:xfrm>
                <a:prstGeom prst="rect">
                  <a:avLst/>
                </a:prstGeom>
              </p:spPr>
            </p:pic>
          </p:grpSp>
          <p:grpSp>
            <p:nvGrpSpPr>
              <p:cNvPr id="200" name="Gruppieren 199">
                <a:extLst>
                  <a:ext uri="{FF2B5EF4-FFF2-40B4-BE49-F238E27FC236}">
                    <a16:creationId xmlns:a16="http://schemas.microsoft.com/office/drawing/2014/main" id="{54BC05D6-33EB-46E2-AF35-56CC9705BF88}"/>
                  </a:ext>
                </a:extLst>
              </p:cNvPr>
              <p:cNvGrpSpPr/>
              <p:nvPr/>
            </p:nvGrpSpPr>
            <p:grpSpPr>
              <a:xfrm>
                <a:off x="1859665" y="4103097"/>
                <a:ext cx="8051750" cy="7907883"/>
                <a:chOff x="1859665" y="4103097"/>
                <a:chExt cx="8051750" cy="7907883"/>
              </a:xfrm>
            </p:grpSpPr>
            <p:pic>
              <p:nvPicPr>
                <p:cNvPr id="201" name="Grafik 200">
                  <a:extLst>
                    <a:ext uri="{FF2B5EF4-FFF2-40B4-BE49-F238E27FC236}">
                      <a16:creationId xmlns:a16="http://schemas.microsoft.com/office/drawing/2014/main" id="{9DA288A5-D1AA-4F74-B899-A9ABD6119F8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rot="1352044">
                  <a:off x="1859665" y="4103097"/>
                  <a:ext cx="7907883" cy="7907883"/>
                </a:xfrm>
                <a:prstGeom prst="rect">
                  <a:avLst/>
                </a:prstGeom>
              </p:spPr>
            </p:pic>
            <p:pic>
              <p:nvPicPr>
                <p:cNvPr id="202" name="Grafik 201">
                  <a:extLst>
                    <a:ext uri="{FF2B5EF4-FFF2-40B4-BE49-F238E27FC236}">
                      <a16:creationId xmlns:a16="http://schemas.microsoft.com/office/drawing/2014/main" id="{89287A7E-123E-4252-A6FF-415F0DD64119}"/>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6556"/>
                <a:stretch/>
              </p:blipFill>
              <p:spPr>
                <a:xfrm rot="1375323">
                  <a:off x="1922734" y="4117474"/>
                  <a:ext cx="7988681" cy="7393500"/>
                </a:xfrm>
                <a:prstGeom prst="rect">
                  <a:avLst/>
                </a:prstGeom>
              </p:spPr>
            </p:pic>
          </p:grpSp>
          <p:sp>
            <p:nvSpPr>
              <p:cNvPr id="296" name="Freihandform: Form 295">
                <a:extLst>
                  <a:ext uri="{FF2B5EF4-FFF2-40B4-BE49-F238E27FC236}">
                    <a16:creationId xmlns:a16="http://schemas.microsoft.com/office/drawing/2014/main" id="{2892DA12-5C5A-43E6-A7FB-D50708123998}"/>
                  </a:ext>
                </a:extLst>
              </p:cNvPr>
              <p:cNvSpPr/>
              <p:nvPr/>
            </p:nvSpPr>
            <p:spPr>
              <a:xfrm rot="21043423">
                <a:off x="6453860" y="15553308"/>
                <a:ext cx="3734536" cy="3752992"/>
              </a:xfrm>
              <a:custGeom>
                <a:avLst/>
                <a:gdLst>
                  <a:gd name="connsiteX0" fmla="*/ 14198513 w 14201982"/>
                  <a:gd name="connsiteY0" fmla="*/ 6900098 h 14272168"/>
                  <a:gd name="connsiteX1" fmla="*/ 6884700 w 14201982"/>
                  <a:gd name="connsiteY1" fmla="*/ 3576 h 14272168"/>
                  <a:gd name="connsiteX2" fmla="*/ 3245 w 14201982"/>
                  <a:gd name="connsiteY2" fmla="*/ 7371267 h 14272168"/>
                  <a:gd name="connsiteX3" fmla="*/ 7317060 w 14201982"/>
                  <a:gd name="connsiteY3" fmla="*/ 14267813 h 14272168"/>
                  <a:gd name="connsiteX4" fmla="*/ 14198513 w 14201982"/>
                  <a:gd name="connsiteY4" fmla="*/ 6900098 h 1427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1982" h="14272168">
                    <a:moveTo>
                      <a:pt x="14198513" y="6900098"/>
                    </a:moveTo>
                    <a:cubicBezTo>
                      <a:pt x="14079105" y="2961077"/>
                      <a:pt x="10804721" y="-126546"/>
                      <a:pt x="6884700" y="3576"/>
                    </a:cubicBezTo>
                    <a:cubicBezTo>
                      <a:pt x="2964843" y="133699"/>
                      <a:pt x="-116164" y="3432379"/>
                      <a:pt x="3245" y="7371267"/>
                    </a:cubicBezTo>
                    <a:cubicBezTo>
                      <a:pt x="122654" y="11310279"/>
                      <a:pt x="3397121" y="14397919"/>
                      <a:pt x="7317060" y="14267813"/>
                    </a:cubicBezTo>
                    <a:cubicBezTo>
                      <a:pt x="11236917" y="14137705"/>
                      <a:pt x="14317924" y="10839026"/>
                      <a:pt x="14198513" y="6900098"/>
                    </a:cubicBezTo>
                    <a:close/>
                  </a:path>
                </a:pathLst>
              </a:custGeom>
              <a:solidFill>
                <a:srgbClr val="12447C"/>
              </a:solidFill>
              <a:ln w="3175" cap="flat">
                <a:solidFill>
                  <a:schemeClr val="bg1"/>
                </a:solidFill>
                <a:prstDash val="solid"/>
                <a:miter/>
              </a:ln>
            </p:spPr>
            <p:txBody>
              <a:bodyPr rtlCol="0" anchor="ctr"/>
              <a:lstStyle/>
              <a:p>
                <a:pPr defTabSz="322920"/>
                <a:endParaRPr lang="de-DE" sz="1271">
                  <a:solidFill>
                    <a:prstClr val="black"/>
                  </a:solidFill>
                  <a:latin typeface="Calibri" panose="020F0502020204030204"/>
                </a:endParaRPr>
              </a:p>
            </p:txBody>
          </p:sp>
          <p:sp>
            <p:nvSpPr>
              <p:cNvPr id="297" name="Freihandform: Form 296">
                <a:extLst>
                  <a:ext uri="{FF2B5EF4-FFF2-40B4-BE49-F238E27FC236}">
                    <a16:creationId xmlns:a16="http://schemas.microsoft.com/office/drawing/2014/main" id="{46B07AFC-DBC7-46C6-B3C4-C7F7604072FF}"/>
                  </a:ext>
                </a:extLst>
              </p:cNvPr>
              <p:cNvSpPr/>
              <p:nvPr/>
            </p:nvSpPr>
            <p:spPr>
              <a:xfrm rot="21043423">
                <a:off x="6461518" y="16810654"/>
                <a:ext cx="3698185" cy="1325774"/>
              </a:xfrm>
              <a:custGeom>
                <a:avLst/>
                <a:gdLst>
                  <a:gd name="connsiteX0" fmla="*/ 4230375 w 14063745"/>
                  <a:gd name="connsiteY0" fmla="*/ 5041366 h 5041756"/>
                  <a:gd name="connsiteX1" fmla="*/ 577696 w 14063745"/>
                  <a:gd name="connsiteY1" fmla="*/ 4283863 h 5041756"/>
                  <a:gd name="connsiteX2" fmla="*/ 94005 w 14063745"/>
                  <a:gd name="connsiteY2" fmla="*/ 3489958 h 5041756"/>
                  <a:gd name="connsiteX3" fmla="*/ -112 w 14063745"/>
                  <a:gd name="connsiteY3" fmla="*/ 2354244 h 5041756"/>
                  <a:gd name="connsiteX4" fmla="*/ 136545 w 14063745"/>
                  <a:gd name="connsiteY4" fmla="*/ 2937856 h 5041756"/>
                  <a:gd name="connsiteX5" fmla="*/ 3002367 w 14063745"/>
                  <a:gd name="connsiteY5" fmla="*/ 3728197 h 5041756"/>
                  <a:gd name="connsiteX6" fmla="*/ 12627413 w 14063745"/>
                  <a:gd name="connsiteY6" fmla="*/ 1544915 h 5041756"/>
                  <a:gd name="connsiteX7" fmla="*/ 13828637 w 14063745"/>
                  <a:gd name="connsiteY7" fmla="*/ -390 h 5041756"/>
                  <a:gd name="connsiteX8" fmla="*/ 14047802 w 14063745"/>
                  <a:gd name="connsiteY8" fmla="*/ 803085 h 5041756"/>
                  <a:gd name="connsiteX9" fmla="*/ 13916370 w 14063745"/>
                  <a:gd name="connsiteY9" fmla="*/ 1504199 h 5041756"/>
                  <a:gd name="connsiteX10" fmla="*/ 6675112 w 14063745"/>
                  <a:gd name="connsiteY10" fmla="*/ 4880080 h 5041756"/>
                  <a:gd name="connsiteX11" fmla="*/ 4230043 w 14063745"/>
                  <a:gd name="connsiteY11" fmla="*/ 5041283 h 504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63745" h="5041756">
                    <a:moveTo>
                      <a:pt x="4230375" y="5041366"/>
                    </a:moveTo>
                    <a:cubicBezTo>
                      <a:pt x="2572079" y="5039541"/>
                      <a:pt x="1255012" y="4776842"/>
                      <a:pt x="577696" y="4283863"/>
                    </a:cubicBezTo>
                    <a:cubicBezTo>
                      <a:pt x="263750" y="4055245"/>
                      <a:pt x="180910" y="3950347"/>
                      <a:pt x="94005" y="3489958"/>
                    </a:cubicBezTo>
                    <a:cubicBezTo>
                      <a:pt x="16805" y="3037613"/>
                      <a:pt x="220" y="2728310"/>
                      <a:pt x="-112" y="2354244"/>
                    </a:cubicBezTo>
                    <a:cubicBezTo>
                      <a:pt x="36291" y="2708243"/>
                      <a:pt x="76841" y="2815296"/>
                      <a:pt x="136545" y="2937856"/>
                    </a:cubicBezTo>
                    <a:cubicBezTo>
                      <a:pt x="386392" y="3450155"/>
                      <a:pt x="1223169" y="3681345"/>
                      <a:pt x="3002367" y="3728197"/>
                    </a:cubicBezTo>
                    <a:cubicBezTo>
                      <a:pt x="6408764" y="3818002"/>
                      <a:pt x="10746719" y="2833871"/>
                      <a:pt x="12627413" y="1544915"/>
                    </a:cubicBezTo>
                    <a:cubicBezTo>
                      <a:pt x="13294696" y="1087677"/>
                      <a:pt x="13757488" y="329926"/>
                      <a:pt x="13828637" y="-390"/>
                    </a:cubicBezTo>
                    <a:cubicBezTo>
                      <a:pt x="13912969" y="249242"/>
                      <a:pt x="14000204" y="580353"/>
                      <a:pt x="14047802" y="803085"/>
                    </a:cubicBezTo>
                    <a:cubicBezTo>
                      <a:pt x="14086859" y="1013129"/>
                      <a:pt x="14057506" y="1041157"/>
                      <a:pt x="13916370" y="1504199"/>
                    </a:cubicBezTo>
                    <a:cubicBezTo>
                      <a:pt x="13453161" y="3025009"/>
                      <a:pt x="10513040" y="4396059"/>
                      <a:pt x="6675112" y="4880080"/>
                    </a:cubicBezTo>
                    <a:cubicBezTo>
                      <a:pt x="5807903" y="4989457"/>
                      <a:pt x="4983814" y="5042112"/>
                      <a:pt x="4230043" y="5041283"/>
                    </a:cubicBezTo>
                    <a:close/>
                  </a:path>
                </a:pathLst>
              </a:custGeom>
              <a:solidFill>
                <a:srgbClr val="12447C"/>
              </a:solidFill>
              <a:ln w="3175" cap="flat">
                <a:solidFill>
                  <a:schemeClr val="bg1"/>
                </a:solidFill>
                <a:prstDash val="solid"/>
                <a:miter/>
              </a:ln>
            </p:spPr>
            <p:txBody>
              <a:bodyPr rtlCol="0" anchor="ctr"/>
              <a:lstStyle/>
              <a:p>
                <a:pPr defTabSz="322920"/>
                <a:endParaRPr lang="de-DE" sz="1271">
                  <a:solidFill>
                    <a:prstClr val="black"/>
                  </a:solidFill>
                  <a:latin typeface="Calibri" panose="020F0502020204030204"/>
                </a:endParaRPr>
              </a:p>
            </p:txBody>
          </p:sp>
          <p:pic>
            <p:nvPicPr>
              <p:cNvPr id="298" name="Grafik 297">
                <a:extLst>
                  <a:ext uri="{FF2B5EF4-FFF2-40B4-BE49-F238E27FC236}">
                    <a16:creationId xmlns:a16="http://schemas.microsoft.com/office/drawing/2014/main" id="{02ADFE15-3E82-4EBE-88E2-7A7DDA89CC76}"/>
                  </a:ext>
                </a:extLst>
              </p:cNvPr>
              <p:cNvPicPr>
                <a:picLocks noChangeAspect="1"/>
              </p:cNvPicPr>
              <p:nvPr/>
            </p:nvPicPr>
            <p:blipFill>
              <a:blip r:embed="rId10"/>
              <a:stretch>
                <a:fillRect/>
              </a:stretch>
            </p:blipFill>
            <p:spPr>
              <a:xfrm rot="21043423" flipH="1">
                <a:off x="10856431" y="17225249"/>
                <a:ext cx="173346" cy="173250"/>
              </a:xfrm>
              <a:prstGeom prst="rect">
                <a:avLst/>
              </a:prstGeom>
              <a:ln w="3175">
                <a:solidFill>
                  <a:schemeClr val="tx1"/>
                </a:solidFill>
              </a:ln>
            </p:spPr>
          </p:pic>
          <p:pic>
            <p:nvPicPr>
              <p:cNvPr id="299" name="Grafik 298">
                <a:extLst>
                  <a:ext uri="{FF2B5EF4-FFF2-40B4-BE49-F238E27FC236}">
                    <a16:creationId xmlns:a16="http://schemas.microsoft.com/office/drawing/2014/main" id="{4863DC88-0090-49DC-8E49-75EC2E6844B9}"/>
                  </a:ext>
                </a:extLst>
              </p:cNvPr>
              <p:cNvPicPr>
                <a:picLocks noChangeAspect="1"/>
              </p:cNvPicPr>
              <p:nvPr/>
            </p:nvPicPr>
            <p:blipFill>
              <a:blip r:embed="rId10"/>
              <a:stretch>
                <a:fillRect/>
              </a:stretch>
            </p:blipFill>
            <p:spPr>
              <a:xfrm rot="21043423" flipH="1">
                <a:off x="10983852" y="15947894"/>
                <a:ext cx="173346" cy="173250"/>
              </a:xfrm>
              <a:prstGeom prst="rect">
                <a:avLst/>
              </a:prstGeom>
              <a:ln w="3175">
                <a:solidFill>
                  <a:schemeClr val="tx1"/>
                </a:solidFill>
              </a:ln>
            </p:spPr>
          </p:pic>
          <p:sp>
            <p:nvSpPr>
              <p:cNvPr id="300" name="Freihandform: Form 299">
                <a:extLst>
                  <a:ext uri="{FF2B5EF4-FFF2-40B4-BE49-F238E27FC236}">
                    <a16:creationId xmlns:a16="http://schemas.microsoft.com/office/drawing/2014/main" id="{C8C5A653-7611-4DF0-ABD3-72212C49B267}"/>
                  </a:ext>
                </a:extLst>
              </p:cNvPr>
              <p:cNvSpPr/>
              <p:nvPr/>
            </p:nvSpPr>
            <p:spPr>
              <a:xfrm rot="21043423">
                <a:off x="6552738" y="16032325"/>
                <a:ext cx="2867396" cy="604009"/>
              </a:xfrm>
              <a:custGeom>
                <a:avLst/>
                <a:gdLst>
                  <a:gd name="connsiteX0" fmla="*/ -58 w 10904355"/>
                  <a:gd name="connsiteY0" fmla="*/ 1710454 h 2296972"/>
                  <a:gd name="connsiteX1" fmla="*/ 10904244 w 10904355"/>
                  <a:gd name="connsiteY1" fmla="*/ -390 h 2296972"/>
                </a:gdLst>
                <a:ahLst/>
                <a:cxnLst>
                  <a:cxn ang="0">
                    <a:pos x="connsiteX0" y="connsiteY0"/>
                  </a:cxn>
                  <a:cxn ang="0">
                    <a:pos x="connsiteX1" y="connsiteY1"/>
                  </a:cxn>
                </a:cxnLst>
                <a:rect l="l" t="t" r="r" b="b"/>
                <a:pathLst>
                  <a:path w="10904355" h="2296972">
                    <a:moveTo>
                      <a:pt x="-58" y="1710454"/>
                    </a:moveTo>
                    <a:cubicBezTo>
                      <a:pt x="-27671" y="2996748"/>
                      <a:pt x="10574375" y="2049866"/>
                      <a:pt x="10904244" y="-390"/>
                    </a:cubicBezTo>
                  </a:path>
                </a:pathLst>
              </a:custGeom>
              <a:solidFill>
                <a:srgbClr val="FFFFFF"/>
              </a:solidFill>
              <a:ln w="3175" cap="flat">
                <a:solidFill>
                  <a:srgbClr val="000000"/>
                </a:solidFill>
                <a:prstDash val="solid"/>
                <a:miter/>
              </a:ln>
            </p:spPr>
            <p:txBody>
              <a:bodyPr rtlCol="0" anchor="ctr"/>
              <a:lstStyle/>
              <a:p>
                <a:pPr defTabSz="322920"/>
                <a:endParaRPr lang="de-DE" sz="1271">
                  <a:solidFill>
                    <a:prstClr val="black"/>
                  </a:solidFill>
                  <a:latin typeface="Calibri" panose="020F0502020204030204"/>
                </a:endParaRPr>
              </a:p>
            </p:txBody>
          </p:sp>
          <p:sp>
            <p:nvSpPr>
              <p:cNvPr id="301" name="Freihandform: Form 300">
                <a:extLst>
                  <a:ext uri="{FF2B5EF4-FFF2-40B4-BE49-F238E27FC236}">
                    <a16:creationId xmlns:a16="http://schemas.microsoft.com/office/drawing/2014/main" id="{0CF47258-AB24-466F-A1DD-71B05A008E70}"/>
                  </a:ext>
                </a:extLst>
              </p:cNvPr>
              <p:cNvSpPr/>
              <p:nvPr/>
            </p:nvSpPr>
            <p:spPr>
              <a:xfrm rot="21043423">
                <a:off x="4369215" y="15980014"/>
                <a:ext cx="7897894" cy="2863047"/>
              </a:xfrm>
              <a:custGeom>
                <a:avLst/>
                <a:gdLst>
                  <a:gd name="connsiteX0" fmla="*/ 9064032 w 30034725"/>
                  <a:gd name="connsiteY0" fmla="*/ 10886810 h 10887817"/>
                  <a:gd name="connsiteX1" fmla="*/ 12597 w 30034725"/>
                  <a:gd name="connsiteY1" fmla="*/ 7789634 h 10887817"/>
                  <a:gd name="connsiteX2" fmla="*/ 14404941 w 30034725"/>
                  <a:gd name="connsiteY2" fmla="*/ 532563 h 10887817"/>
                  <a:gd name="connsiteX3" fmla="*/ 30021926 w 30034725"/>
                  <a:gd name="connsiteY3" fmla="*/ 3097083 h 10887817"/>
                  <a:gd name="connsiteX4" fmla="*/ 15629631 w 30034725"/>
                  <a:gd name="connsiteY4" fmla="*/ 10355688 h 10887817"/>
                  <a:gd name="connsiteX5" fmla="*/ 9064529 w 30034725"/>
                  <a:gd name="connsiteY5" fmla="*/ 10887391 h 10887817"/>
                  <a:gd name="connsiteX6" fmla="*/ 11141255 w 30034725"/>
                  <a:gd name="connsiteY6" fmla="*/ 8272329 h 10887817"/>
                  <a:gd name="connsiteX7" fmla="*/ 15414861 w 30034725"/>
                  <a:gd name="connsiteY7" fmla="*/ 7995863 h 10887817"/>
                  <a:gd name="connsiteX8" fmla="*/ 24785250 w 30034725"/>
                  <a:gd name="connsiteY8" fmla="*/ 4223775 h 10887817"/>
                  <a:gd name="connsiteX9" fmla="*/ 14619297 w 30034725"/>
                  <a:gd name="connsiteY9" fmla="*/ 2891467 h 10887817"/>
                  <a:gd name="connsiteX10" fmla="*/ 5248857 w 30034725"/>
                  <a:gd name="connsiteY10" fmla="*/ 6661963 h 10887817"/>
                  <a:gd name="connsiteX11" fmla="*/ 11141503 w 30034725"/>
                  <a:gd name="connsiteY11" fmla="*/ 8272329 h 1088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34725" h="10887817">
                    <a:moveTo>
                      <a:pt x="9064032" y="10886810"/>
                    </a:moveTo>
                    <a:cubicBezTo>
                      <a:pt x="3936508" y="10880343"/>
                      <a:pt x="255429" y="9738907"/>
                      <a:pt x="12597" y="7789634"/>
                    </a:cubicBezTo>
                    <a:cubicBezTo>
                      <a:pt x="-325366" y="5077137"/>
                      <a:pt x="6118513" y="1828220"/>
                      <a:pt x="14404941" y="532563"/>
                    </a:cubicBezTo>
                    <a:cubicBezTo>
                      <a:pt x="22691858" y="-763003"/>
                      <a:pt x="29683434" y="384446"/>
                      <a:pt x="30021926" y="3097083"/>
                    </a:cubicBezTo>
                    <a:cubicBezTo>
                      <a:pt x="30359588" y="5809679"/>
                      <a:pt x="23916050" y="9060015"/>
                      <a:pt x="15629631" y="10355688"/>
                    </a:cubicBezTo>
                    <a:cubicBezTo>
                      <a:pt x="13298664" y="10720135"/>
                      <a:pt x="11070770" y="10890293"/>
                      <a:pt x="9064529" y="10887391"/>
                    </a:cubicBezTo>
                    <a:close/>
                    <a:moveTo>
                      <a:pt x="11141255" y="8272329"/>
                    </a:moveTo>
                    <a:cubicBezTo>
                      <a:pt x="12447541" y="8273738"/>
                      <a:pt x="13897617" y="8185260"/>
                      <a:pt x="15414861" y="7995863"/>
                    </a:cubicBezTo>
                    <a:cubicBezTo>
                      <a:pt x="20809834" y="7322528"/>
                      <a:pt x="25005080" y="5633386"/>
                      <a:pt x="24785250" y="4223775"/>
                    </a:cubicBezTo>
                    <a:cubicBezTo>
                      <a:pt x="24565338" y="2814241"/>
                      <a:pt x="20013690" y="2218199"/>
                      <a:pt x="14619297" y="2891467"/>
                    </a:cubicBezTo>
                    <a:cubicBezTo>
                      <a:pt x="9224322" y="3564786"/>
                      <a:pt x="5029062" y="5252437"/>
                      <a:pt x="5248857" y="6661963"/>
                    </a:cubicBezTo>
                    <a:cubicBezTo>
                      <a:pt x="5406950" y="7675117"/>
                      <a:pt x="7803186" y="8268763"/>
                      <a:pt x="11141503" y="8272329"/>
                    </a:cubicBezTo>
                    <a:close/>
                  </a:path>
                </a:pathLst>
              </a:custGeom>
              <a:solidFill>
                <a:srgbClr val="1A2E52"/>
              </a:solidFill>
              <a:ln w="3175" cap="flat">
                <a:solidFill>
                  <a:schemeClr val="bg1"/>
                </a:solidFill>
                <a:prstDash val="solid"/>
                <a:miter/>
              </a:ln>
            </p:spPr>
            <p:txBody>
              <a:bodyPr rtlCol="0" anchor="ctr"/>
              <a:lstStyle/>
              <a:p>
                <a:pPr defTabSz="322920"/>
                <a:endParaRPr lang="de-DE" sz="1271">
                  <a:solidFill>
                    <a:prstClr val="black"/>
                  </a:solidFill>
                  <a:latin typeface="Calibri" panose="020F0502020204030204"/>
                </a:endParaRPr>
              </a:p>
            </p:txBody>
          </p:sp>
          <p:sp>
            <p:nvSpPr>
              <p:cNvPr id="340" name="Freihandform: Form 339">
                <a:extLst>
                  <a:ext uri="{FF2B5EF4-FFF2-40B4-BE49-F238E27FC236}">
                    <a16:creationId xmlns:a16="http://schemas.microsoft.com/office/drawing/2014/main" id="{7F88FCCF-353F-4D99-862F-FEF0BE296D94}"/>
                  </a:ext>
                </a:extLst>
              </p:cNvPr>
              <p:cNvSpPr/>
              <p:nvPr/>
            </p:nvSpPr>
            <p:spPr>
              <a:xfrm rot="21043423">
                <a:off x="4746330" y="16307694"/>
                <a:ext cx="6846873" cy="2239410"/>
              </a:xfrm>
              <a:custGeom>
                <a:avLst/>
                <a:gdLst>
                  <a:gd name="connsiteX0" fmla="*/ 7858582 w 26037822"/>
                  <a:gd name="connsiteY0" fmla="*/ 8515692 h 8516203"/>
                  <a:gd name="connsiteX1" fmla="*/ 10899 w 26037822"/>
                  <a:gd name="connsiteY1" fmla="*/ 5951710 h 8516203"/>
                  <a:gd name="connsiteX2" fmla="*/ 12488010 w 26037822"/>
                  <a:gd name="connsiteY2" fmla="*/ 406885 h 8516203"/>
                  <a:gd name="connsiteX3" fmla="*/ 26026694 w 26037822"/>
                  <a:gd name="connsiteY3" fmla="*/ 2366200 h 8516203"/>
                  <a:gd name="connsiteX4" fmla="*/ 13549591 w 26037822"/>
                  <a:gd name="connsiteY4" fmla="*/ 8158874 h 8516203"/>
                  <a:gd name="connsiteX5" fmla="*/ 7858084 w 26037822"/>
                  <a:gd name="connsiteY5" fmla="*/ 8515775 h 8516203"/>
                  <a:gd name="connsiteX6" fmla="*/ 7874420 w 26037822"/>
                  <a:gd name="connsiteY6" fmla="*/ 8384922 h 8516203"/>
                  <a:gd name="connsiteX7" fmla="*/ 13612945 w 26037822"/>
                  <a:gd name="connsiteY7" fmla="*/ 7983491 h 8516203"/>
                  <a:gd name="connsiteX8" fmla="*/ 25645414 w 26037822"/>
                  <a:gd name="connsiteY8" fmla="*/ 2304505 h 8516203"/>
                  <a:gd name="connsiteX9" fmla="*/ 12146284 w 26037822"/>
                  <a:gd name="connsiteY9" fmla="*/ 701411 h 8516203"/>
                  <a:gd name="connsiteX10" fmla="*/ 351158 w 26037822"/>
                  <a:gd name="connsiteY10" fmla="*/ 5970866 h 8516203"/>
                  <a:gd name="connsiteX11" fmla="*/ 7874918 w 26037822"/>
                  <a:gd name="connsiteY11" fmla="*/ 8384756 h 851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037822" h="8516203">
                    <a:moveTo>
                      <a:pt x="7858582" y="8515692"/>
                    </a:moveTo>
                    <a:cubicBezTo>
                      <a:pt x="3413034" y="8510468"/>
                      <a:pt x="221715" y="7441257"/>
                      <a:pt x="10899" y="5951710"/>
                    </a:cubicBezTo>
                    <a:cubicBezTo>
                      <a:pt x="-282002" y="3879131"/>
                      <a:pt x="5304302" y="1396738"/>
                      <a:pt x="12488010" y="406885"/>
                    </a:cubicBezTo>
                    <a:cubicBezTo>
                      <a:pt x="19672216" y="-583125"/>
                      <a:pt x="25734308" y="293645"/>
                      <a:pt x="26026694" y="2366200"/>
                    </a:cubicBezTo>
                    <a:cubicBezTo>
                      <a:pt x="26319662" y="4438779"/>
                      <a:pt x="20733300" y="7168606"/>
                      <a:pt x="13549591" y="8158874"/>
                    </a:cubicBezTo>
                    <a:cubicBezTo>
                      <a:pt x="11529088" y="8437246"/>
                      <a:pt x="9597644" y="8517848"/>
                      <a:pt x="7858084" y="8515775"/>
                    </a:cubicBezTo>
                    <a:close/>
                    <a:moveTo>
                      <a:pt x="7874420" y="8384922"/>
                    </a:moveTo>
                    <a:cubicBezTo>
                      <a:pt x="9006817" y="8386000"/>
                      <a:pt x="12297702" y="8128193"/>
                      <a:pt x="13612945" y="7983491"/>
                    </a:cubicBezTo>
                    <a:cubicBezTo>
                      <a:pt x="18290386" y="7468788"/>
                      <a:pt x="26171146" y="4429326"/>
                      <a:pt x="25645414" y="2304505"/>
                    </a:cubicBezTo>
                    <a:cubicBezTo>
                      <a:pt x="25115122" y="144177"/>
                      <a:pt x="16815682" y="120643"/>
                      <a:pt x="12146284" y="701411"/>
                    </a:cubicBezTo>
                    <a:cubicBezTo>
                      <a:pt x="5975564" y="1469420"/>
                      <a:pt x="143842" y="4063303"/>
                      <a:pt x="351158" y="5970866"/>
                    </a:cubicBezTo>
                    <a:cubicBezTo>
                      <a:pt x="495776" y="7300869"/>
                      <a:pt x="4980911" y="8381854"/>
                      <a:pt x="7874918" y="8384756"/>
                    </a:cubicBezTo>
                    <a:close/>
                  </a:path>
                </a:pathLst>
              </a:custGeom>
              <a:solidFill>
                <a:srgbClr val="12447C"/>
              </a:solidFill>
              <a:ln w="3175"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342" name="Freihandform: Form 341">
                <a:extLst>
                  <a:ext uri="{FF2B5EF4-FFF2-40B4-BE49-F238E27FC236}">
                    <a16:creationId xmlns:a16="http://schemas.microsoft.com/office/drawing/2014/main" id="{C5CE8839-50F5-40B4-A30B-46A230CF8180}"/>
                  </a:ext>
                </a:extLst>
              </p:cNvPr>
              <p:cNvSpPr/>
              <p:nvPr/>
            </p:nvSpPr>
            <p:spPr>
              <a:xfrm rot="21043423">
                <a:off x="6333086" y="15551247"/>
                <a:ext cx="3654587" cy="2302642"/>
              </a:xfrm>
              <a:custGeom>
                <a:avLst/>
                <a:gdLst>
                  <a:gd name="connsiteX0" fmla="*/ 3112030 w 13897946"/>
                  <a:gd name="connsiteY0" fmla="*/ 8756237 h 8756666"/>
                  <a:gd name="connsiteX1" fmla="*/ 2775611 w 13897946"/>
                  <a:gd name="connsiteY1" fmla="*/ 8751511 h 8756666"/>
                  <a:gd name="connsiteX2" fmla="*/ 79948 w 13897946"/>
                  <a:gd name="connsiteY2" fmla="*/ 8218232 h 8756666"/>
                  <a:gd name="connsiteX3" fmla="*/ 3244 w 13897946"/>
                  <a:gd name="connsiteY3" fmla="*/ 7368935 h 8756666"/>
                  <a:gd name="connsiteX4" fmla="*/ 6887186 w 13897946"/>
                  <a:gd name="connsiteY4" fmla="*/ 3574 h 8756666"/>
                  <a:gd name="connsiteX5" fmla="*/ 13897835 w 13897946"/>
                  <a:gd name="connsiteY5" fmla="*/ 5025529 h 8756666"/>
                  <a:gd name="connsiteX6" fmla="*/ 12868426 w 13897946"/>
                  <a:gd name="connsiteY6" fmla="*/ 6240849 h 8756666"/>
                  <a:gd name="connsiteX7" fmla="*/ 3111698 w 13897946"/>
                  <a:gd name="connsiteY7" fmla="*/ 8755823 h 875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97946" h="8756666">
                    <a:moveTo>
                      <a:pt x="3112030" y="8756237"/>
                    </a:moveTo>
                    <a:cubicBezTo>
                      <a:pt x="2998591" y="8755408"/>
                      <a:pt x="2887309" y="8754745"/>
                      <a:pt x="2775611" y="8751511"/>
                    </a:cubicBezTo>
                    <a:cubicBezTo>
                      <a:pt x="1367578" y="8710795"/>
                      <a:pt x="522508" y="8548100"/>
                      <a:pt x="79948" y="8218232"/>
                    </a:cubicBezTo>
                    <a:cubicBezTo>
                      <a:pt x="38320" y="7940108"/>
                      <a:pt x="12034" y="7657093"/>
                      <a:pt x="3244" y="7368935"/>
                    </a:cubicBezTo>
                    <a:cubicBezTo>
                      <a:pt x="-116165" y="3431888"/>
                      <a:pt x="2965671" y="133697"/>
                      <a:pt x="6887186" y="3574"/>
                    </a:cubicBezTo>
                    <a:cubicBezTo>
                      <a:pt x="10160905" y="-104997"/>
                      <a:pt x="12984602" y="2027834"/>
                      <a:pt x="13897835" y="5025529"/>
                    </a:cubicBezTo>
                    <a:cubicBezTo>
                      <a:pt x="13677092" y="5425798"/>
                      <a:pt x="13316377" y="5904182"/>
                      <a:pt x="12868426" y="6240849"/>
                    </a:cubicBezTo>
                    <a:cubicBezTo>
                      <a:pt x="10957797" y="7676496"/>
                      <a:pt x="6628300" y="8781943"/>
                      <a:pt x="3111698" y="8755823"/>
                    </a:cubicBezTo>
                    <a:close/>
                  </a:path>
                </a:pathLst>
              </a:custGeom>
              <a:solidFill>
                <a:srgbClr val="12447C"/>
              </a:solidFill>
              <a:ln w="3175" cap="flat">
                <a:solidFill>
                  <a:schemeClr val="bg1"/>
                </a:solidFill>
                <a:prstDash val="solid"/>
                <a:miter/>
              </a:ln>
            </p:spPr>
            <p:txBody>
              <a:bodyPr rtlCol="0" anchor="ctr"/>
              <a:lstStyle/>
              <a:p>
                <a:pPr defTabSz="322920"/>
                <a:endParaRPr lang="de-DE" sz="1271">
                  <a:solidFill>
                    <a:prstClr val="black"/>
                  </a:solidFill>
                  <a:latin typeface="Calibri" panose="020F0502020204030204"/>
                </a:endParaRPr>
              </a:p>
            </p:txBody>
          </p:sp>
          <p:sp>
            <p:nvSpPr>
              <p:cNvPr id="343" name="Freihandform: Form 342">
                <a:extLst>
                  <a:ext uri="{FF2B5EF4-FFF2-40B4-BE49-F238E27FC236}">
                    <a16:creationId xmlns:a16="http://schemas.microsoft.com/office/drawing/2014/main" id="{D0288F29-F713-4027-B04C-0106E23C9667}"/>
                  </a:ext>
                </a:extLst>
              </p:cNvPr>
              <p:cNvSpPr/>
              <p:nvPr/>
            </p:nvSpPr>
            <p:spPr>
              <a:xfrm rot="21043423">
                <a:off x="6947902" y="15591396"/>
                <a:ext cx="1833830" cy="429567"/>
              </a:xfrm>
              <a:custGeom>
                <a:avLst/>
                <a:gdLst>
                  <a:gd name="connsiteX0" fmla="*/ 3663098 w 6973831"/>
                  <a:gd name="connsiteY0" fmla="*/ 25413 h 1633589"/>
                  <a:gd name="connsiteX1" fmla="*/ 412099 w 6973831"/>
                  <a:gd name="connsiteY1" fmla="*/ 1109500 h 1633589"/>
                  <a:gd name="connsiteX2" fmla="*/ -112 w 6973831"/>
                  <a:gd name="connsiteY2" fmla="*/ 1391894 h 1633589"/>
                  <a:gd name="connsiteX3" fmla="*/ 1826435 w 6973831"/>
                  <a:gd name="connsiteY3" fmla="*/ 1632064 h 1633589"/>
                  <a:gd name="connsiteX4" fmla="*/ 5721664 w 6973831"/>
                  <a:gd name="connsiteY4" fmla="*/ 1115138 h 1633589"/>
                  <a:gd name="connsiteX5" fmla="*/ 6973719 w 6973831"/>
                  <a:gd name="connsiteY5" fmla="*/ 539793 h 1633589"/>
                  <a:gd name="connsiteX6" fmla="*/ 6466561 w 6973831"/>
                  <a:gd name="connsiteY6" fmla="*/ 340554 h 1633589"/>
                  <a:gd name="connsiteX7" fmla="*/ 3663098 w 6973831"/>
                  <a:gd name="connsiteY7" fmla="*/ 25380 h 163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3831" h="1633589">
                    <a:moveTo>
                      <a:pt x="3663098" y="25413"/>
                    </a:moveTo>
                    <a:cubicBezTo>
                      <a:pt x="2555992" y="109605"/>
                      <a:pt x="1409995" y="470279"/>
                      <a:pt x="412099" y="1109500"/>
                    </a:cubicBezTo>
                    <a:cubicBezTo>
                      <a:pt x="26424" y="1356519"/>
                      <a:pt x="117556" y="1275918"/>
                      <a:pt x="-112" y="1391894"/>
                    </a:cubicBezTo>
                    <a:cubicBezTo>
                      <a:pt x="242438" y="1446034"/>
                      <a:pt x="1002677" y="1650191"/>
                      <a:pt x="1826435" y="1632064"/>
                    </a:cubicBezTo>
                    <a:cubicBezTo>
                      <a:pt x="3231898" y="1601134"/>
                      <a:pt x="4520191" y="1430163"/>
                      <a:pt x="5721664" y="1115138"/>
                    </a:cubicBezTo>
                    <a:cubicBezTo>
                      <a:pt x="6287780" y="966689"/>
                      <a:pt x="6952159" y="658307"/>
                      <a:pt x="6973719" y="539793"/>
                    </a:cubicBezTo>
                    <a:cubicBezTo>
                      <a:pt x="6705463" y="420508"/>
                      <a:pt x="6757289" y="439730"/>
                      <a:pt x="6466561" y="340554"/>
                    </a:cubicBezTo>
                    <a:cubicBezTo>
                      <a:pt x="5548437" y="27386"/>
                      <a:pt x="4622269" y="-47584"/>
                      <a:pt x="3663098" y="25380"/>
                    </a:cubicBezTo>
                    <a:close/>
                  </a:path>
                </a:pathLst>
              </a:custGeom>
              <a:solidFill>
                <a:srgbClr val="12447C"/>
              </a:solidFill>
              <a:ln w="3175" cap="flat">
                <a:solidFill>
                  <a:schemeClr val="bg1"/>
                </a:solidFill>
                <a:prstDash val="solid"/>
                <a:miter/>
              </a:ln>
            </p:spPr>
            <p:txBody>
              <a:bodyPr rtlCol="0" anchor="ctr"/>
              <a:lstStyle/>
              <a:p>
                <a:pPr defTabSz="322920"/>
                <a:endParaRPr lang="de-DE" sz="1271">
                  <a:solidFill>
                    <a:prstClr val="black"/>
                  </a:solidFill>
                  <a:latin typeface="Calibri" panose="020F0502020204030204"/>
                </a:endParaRPr>
              </a:p>
            </p:txBody>
          </p:sp>
          <p:sp>
            <p:nvSpPr>
              <p:cNvPr id="344" name="Freihandform: Form 343">
                <a:extLst>
                  <a:ext uri="{FF2B5EF4-FFF2-40B4-BE49-F238E27FC236}">
                    <a16:creationId xmlns:a16="http://schemas.microsoft.com/office/drawing/2014/main" id="{0CC1B2D9-DE8C-490C-A16B-D05F8BA73171}"/>
                  </a:ext>
                </a:extLst>
              </p:cNvPr>
              <p:cNvSpPr/>
              <p:nvPr/>
            </p:nvSpPr>
            <p:spPr>
              <a:xfrm rot="21043423">
                <a:off x="6353341" y="16088263"/>
                <a:ext cx="3504141" cy="1299605"/>
              </a:xfrm>
              <a:custGeom>
                <a:avLst/>
                <a:gdLst>
                  <a:gd name="connsiteX0" fmla="*/ 11727863 w 13325821"/>
                  <a:gd name="connsiteY0" fmla="*/ 268214 h 4942238"/>
                  <a:gd name="connsiteX1" fmla="*/ 11162660 w 13325821"/>
                  <a:gd name="connsiteY1" fmla="*/ 701438 h 4942238"/>
                  <a:gd name="connsiteX2" fmla="*/ 3857884 w 13325821"/>
                  <a:gd name="connsiteY2" fmla="*/ 2136305 h 4942238"/>
                  <a:gd name="connsiteX3" fmla="*/ 1035514 w 13325821"/>
                  <a:gd name="connsiteY3" fmla="*/ 1725447 h 4942238"/>
                  <a:gd name="connsiteX4" fmla="*/ 883600 w 13325821"/>
                  <a:gd name="connsiteY4" fmla="*/ 1603973 h 4942238"/>
                  <a:gd name="connsiteX5" fmla="*/ 651332 w 13325821"/>
                  <a:gd name="connsiteY5" fmla="*/ 2039236 h 4942238"/>
                  <a:gd name="connsiteX6" fmla="*/ -112 w 13325821"/>
                  <a:gd name="connsiteY6" fmla="*/ 4213288 h 4942238"/>
                  <a:gd name="connsiteX7" fmla="*/ 1388683 w 13325821"/>
                  <a:gd name="connsiteY7" fmla="*/ 4869956 h 4942238"/>
                  <a:gd name="connsiteX8" fmla="*/ 4512313 w 13325821"/>
                  <a:gd name="connsiteY8" fmla="*/ 4896242 h 4942238"/>
                  <a:gd name="connsiteX9" fmla="*/ 12424417 w 13325821"/>
                  <a:gd name="connsiteY9" fmla="*/ 2893236 h 4942238"/>
                  <a:gd name="connsiteX10" fmla="*/ 13325709 w 13325821"/>
                  <a:gd name="connsiteY10" fmla="*/ 1782589 h 4942238"/>
                  <a:gd name="connsiteX11" fmla="*/ 12109807 w 13325821"/>
                  <a:gd name="connsiteY11" fmla="*/ 112792 h 4942238"/>
                  <a:gd name="connsiteX12" fmla="*/ 11990565 w 13325821"/>
                  <a:gd name="connsiteY12" fmla="*/ -390 h 4942238"/>
                  <a:gd name="connsiteX13" fmla="*/ 11727780 w 13325821"/>
                  <a:gd name="connsiteY13" fmla="*/ 268214 h 494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25821" h="4942238">
                    <a:moveTo>
                      <a:pt x="11727863" y="268214"/>
                    </a:moveTo>
                    <a:cubicBezTo>
                      <a:pt x="11571969" y="432808"/>
                      <a:pt x="11368725" y="588604"/>
                      <a:pt x="11162660" y="701438"/>
                    </a:cubicBezTo>
                    <a:cubicBezTo>
                      <a:pt x="9737048" y="1482407"/>
                      <a:pt x="6747173" y="2069644"/>
                      <a:pt x="3857884" y="2136305"/>
                    </a:cubicBezTo>
                    <a:cubicBezTo>
                      <a:pt x="2323061" y="2171697"/>
                      <a:pt x="1370690" y="2033049"/>
                      <a:pt x="1035514" y="1725447"/>
                    </a:cubicBezTo>
                    <a:lnTo>
                      <a:pt x="883600" y="1603973"/>
                    </a:lnTo>
                    <a:lnTo>
                      <a:pt x="651332" y="2039236"/>
                    </a:lnTo>
                    <a:cubicBezTo>
                      <a:pt x="260184" y="2772367"/>
                      <a:pt x="179002" y="3312412"/>
                      <a:pt x="-112" y="4213288"/>
                    </a:cubicBezTo>
                    <a:cubicBezTo>
                      <a:pt x="348746" y="4664638"/>
                      <a:pt x="821738" y="4779321"/>
                      <a:pt x="1388683" y="4869956"/>
                    </a:cubicBezTo>
                    <a:cubicBezTo>
                      <a:pt x="1976111" y="4963908"/>
                      <a:pt x="3623626" y="4958269"/>
                      <a:pt x="4512313" y="4896242"/>
                    </a:cubicBezTo>
                    <a:cubicBezTo>
                      <a:pt x="7931314" y="4657756"/>
                      <a:pt x="10985536" y="3884581"/>
                      <a:pt x="12424417" y="2893236"/>
                    </a:cubicBezTo>
                    <a:cubicBezTo>
                      <a:pt x="12881905" y="2578169"/>
                      <a:pt x="13229186" y="2034733"/>
                      <a:pt x="13325709" y="1782589"/>
                    </a:cubicBezTo>
                    <a:cubicBezTo>
                      <a:pt x="13113343" y="1266873"/>
                      <a:pt x="12489595" y="472545"/>
                      <a:pt x="12109807" y="112792"/>
                    </a:cubicBezTo>
                    <a:lnTo>
                      <a:pt x="11990565" y="-390"/>
                    </a:lnTo>
                    <a:lnTo>
                      <a:pt x="11727780" y="268214"/>
                    </a:lnTo>
                    <a:close/>
                  </a:path>
                </a:pathLst>
              </a:custGeom>
              <a:solidFill>
                <a:srgbClr val="12447C"/>
              </a:solidFill>
              <a:ln w="3175" cap="flat">
                <a:solidFill>
                  <a:schemeClr val="bg1"/>
                </a:solidFill>
                <a:prstDash val="solid"/>
                <a:miter/>
              </a:ln>
            </p:spPr>
            <p:txBody>
              <a:bodyPr rtlCol="0" anchor="ctr"/>
              <a:lstStyle/>
              <a:p>
                <a:pPr defTabSz="322920"/>
                <a:endParaRPr lang="de-DE" sz="1271">
                  <a:solidFill>
                    <a:prstClr val="black"/>
                  </a:solidFill>
                  <a:latin typeface="Calibri" panose="020F0502020204030204"/>
                </a:endParaRPr>
              </a:p>
            </p:txBody>
          </p:sp>
          <p:sp>
            <p:nvSpPr>
              <p:cNvPr id="345" name="Freihandform: Form 344">
                <a:extLst>
                  <a:ext uri="{FF2B5EF4-FFF2-40B4-BE49-F238E27FC236}">
                    <a16:creationId xmlns:a16="http://schemas.microsoft.com/office/drawing/2014/main" id="{8B48BB20-BB12-4F46-BBE4-9F1E8C0152EB}"/>
                  </a:ext>
                </a:extLst>
              </p:cNvPr>
              <p:cNvSpPr/>
              <p:nvPr/>
            </p:nvSpPr>
            <p:spPr>
              <a:xfrm rot="21043423">
                <a:off x="6695637" y="15872972"/>
                <a:ext cx="2498163" cy="527739"/>
              </a:xfrm>
              <a:custGeom>
                <a:avLst/>
                <a:gdLst>
                  <a:gd name="connsiteX0" fmla="*/ 10503368 w 10862952"/>
                  <a:gd name="connsiteY0" fmla="*/ 176153 h 2313552"/>
                  <a:gd name="connsiteX1" fmla="*/ 5561900 w 10862952"/>
                  <a:gd name="connsiteY1" fmla="*/ 1664183 h 2313552"/>
                  <a:gd name="connsiteX2" fmla="*/ 1282406 w 10862952"/>
                  <a:gd name="connsiteY2" fmla="*/ 1833951 h 2313552"/>
                  <a:gd name="connsiteX3" fmla="*/ 184670 w 10862952"/>
                  <a:gd name="connsiteY3" fmla="*/ 1428623 h 2313552"/>
                  <a:gd name="connsiteX4" fmla="*/ -83 w 10862952"/>
                  <a:gd name="connsiteY4" fmla="*/ 1715719 h 2313552"/>
                  <a:gd name="connsiteX5" fmla="*/ 1758302 w 10862952"/>
                  <a:gd name="connsiteY5" fmla="*/ 2294771 h 2313552"/>
                  <a:gd name="connsiteX6" fmla="*/ 7681911 w 10862952"/>
                  <a:gd name="connsiteY6" fmla="*/ 1724028 h 2313552"/>
                  <a:gd name="connsiteX7" fmla="*/ 10731158 w 10862952"/>
                  <a:gd name="connsiteY7" fmla="*/ 381645 h 2313552"/>
                  <a:gd name="connsiteX8" fmla="*/ 10862841 w 10862952"/>
                  <a:gd name="connsiteY8" fmla="*/ 196842 h 2313552"/>
                  <a:gd name="connsiteX9" fmla="*/ 10644587 w 10862952"/>
                  <a:gd name="connsiteY9" fmla="*/ -390 h 2313552"/>
                  <a:gd name="connsiteX0" fmla="*/ 10190769 w 10862952"/>
                  <a:gd name="connsiteY0" fmla="*/ 434698 h 2313552"/>
                  <a:gd name="connsiteX1" fmla="*/ 5562012 w 10862952"/>
                  <a:gd name="connsiteY1" fmla="*/ 1664575 h 2313552"/>
                  <a:gd name="connsiteX2" fmla="*/ 1282518 w 10862952"/>
                  <a:gd name="connsiteY2" fmla="*/ 1834343 h 2313552"/>
                  <a:gd name="connsiteX3" fmla="*/ 184782 w 10862952"/>
                  <a:gd name="connsiteY3" fmla="*/ 1429015 h 2313552"/>
                  <a:gd name="connsiteX4" fmla="*/ 29 w 10862952"/>
                  <a:gd name="connsiteY4" fmla="*/ 1716111 h 2313552"/>
                  <a:gd name="connsiteX5" fmla="*/ 1758414 w 10862952"/>
                  <a:gd name="connsiteY5" fmla="*/ 2295163 h 2313552"/>
                  <a:gd name="connsiteX6" fmla="*/ 7682023 w 10862952"/>
                  <a:gd name="connsiteY6" fmla="*/ 1724420 h 2313552"/>
                  <a:gd name="connsiteX7" fmla="*/ 10731270 w 10862952"/>
                  <a:gd name="connsiteY7" fmla="*/ 382037 h 2313552"/>
                  <a:gd name="connsiteX8" fmla="*/ 10862953 w 10862952"/>
                  <a:gd name="connsiteY8" fmla="*/ 197234 h 2313552"/>
                  <a:gd name="connsiteX9" fmla="*/ 10644699 w 10862952"/>
                  <a:gd name="connsiteY9" fmla="*/ 2 h 2313552"/>
                  <a:gd name="connsiteX10" fmla="*/ 10190769 w 10862952"/>
                  <a:gd name="connsiteY10" fmla="*/ 434698 h 2313552"/>
                  <a:gd name="connsiteX0" fmla="*/ 10190769 w 10862952"/>
                  <a:gd name="connsiteY0" fmla="*/ 434694 h 2307802"/>
                  <a:gd name="connsiteX1" fmla="*/ 5562012 w 10862952"/>
                  <a:gd name="connsiteY1" fmla="*/ 1664571 h 2307802"/>
                  <a:gd name="connsiteX2" fmla="*/ 1282518 w 10862952"/>
                  <a:gd name="connsiteY2" fmla="*/ 1834339 h 2307802"/>
                  <a:gd name="connsiteX3" fmla="*/ 184782 w 10862952"/>
                  <a:gd name="connsiteY3" fmla="*/ 1429011 h 2307802"/>
                  <a:gd name="connsiteX4" fmla="*/ 29 w 10862952"/>
                  <a:gd name="connsiteY4" fmla="*/ 1716107 h 2307802"/>
                  <a:gd name="connsiteX5" fmla="*/ 1758414 w 10862952"/>
                  <a:gd name="connsiteY5" fmla="*/ 2295159 h 2307802"/>
                  <a:gd name="connsiteX6" fmla="*/ 7682023 w 10862952"/>
                  <a:gd name="connsiteY6" fmla="*/ 1724416 h 2307802"/>
                  <a:gd name="connsiteX7" fmla="*/ 10429540 w 10862952"/>
                  <a:gd name="connsiteY7" fmla="*/ 700503 h 2307802"/>
                  <a:gd name="connsiteX8" fmla="*/ 10862953 w 10862952"/>
                  <a:gd name="connsiteY8" fmla="*/ 197230 h 2307802"/>
                  <a:gd name="connsiteX9" fmla="*/ 10644699 w 10862952"/>
                  <a:gd name="connsiteY9" fmla="*/ -2 h 2307802"/>
                  <a:gd name="connsiteX10" fmla="*/ 10190769 w 10862952"/>
                  <a:gd name="connsiteY10" fmla="*/ 434694 h 2307802"/>
                  <a:gd name="connsiteX0" fmla="*/ 10190769 w 10683088"/>
                  <a:gd name="connsiteY0" fmla="*/ 434698 h 2307806"/>
                  <a:gd name="connsiteX1" fmla="*/ 5562012 w 10683088"/>
                  <a:gd name="connsiteY1" fmla="*/ 1664575 h 2307806"/>
                  <a:gd name="connsiteX2" fmla="*/ 1282518 w 10683088"/>
                  <a:gd name="connsiteY2" fmla="*/ 1834343 h 2307806"/>
                  <a:gd name="connsiteX3" fmla="*/ 184782 w 10683088"/>
                  <a:gd name="connsiteY3" fmla="*/ 1429015 h 2307806"/>
                  <a:gd name="connsiteX4" fmla="*/ 29 w 10683088"/>
                  <a:gd name="connsiteY4" fmla="*/ 1716111 h 2307806"/>
                  <a:gd name="connsiteX5" fmla="*/ 1758414 w 10683088"/>
                  <a:gd name="connsiteY5" fmla="*/ 2295163 h 2307806"/>
                  <a:gd name="connsiteX6" fmla="*/ 7682023 w 10683088"/>
                  <a:gd name="connsiteY6" fmla="*/ 1724420 h 2307806"/>
                  <a:gd name="connsiteX7" fmla="*/ 10429540 w 10683088"/>
                  <a:gd name="connsiteY7" fmla="*/ 700507 h 2307806"/>
                  <a:gd name="connsiteX8" fmla="*/ 10683087 w 10683088"/>
                  <a:gd name="connsiteY8" fmla="*/ 513762 h 2307806"/>
                  <a:gd name="connsiteX9" fmla="*/ 10644699 w 10683088"/>
                  <a:gd name="connsiteY9" fmla="*/ 2 h 2307806"/>
                  <a:gd name="connsiteX10" fmla="*/ 10190769 w 10683088"/>
                  <a:gd name="connsiteY10" fmla="*/ 434698 h 2307806"/>
                  <a:gd name="connsiteX0" fmla="*/ 10190769 w 10683088"/>
                  <a:gd name="connsiteY0" fmla="*/ 120900 h 1994008"/>
                  <a:gd name="connsiteX1" fmla="*/ 5562012 w 10683088"/>
                  <a:gd name="connsiteY1" fmla="*/ 1350777 h 1994008"/>
                  <a:gd name="connsiteX2" fmla="*/ 1282518 w 10683088"/>
                  <a:gd name="connsiteY2" fmla="*/ 1520545 h 1994008"/>
                  <a:gd name="connsiteX3" fmla="*/ 184782 w 10683088"/>
                  <a:gd name="connsiteY3" fmla="*/ 1115217 h 1994008"/>
                  <a:gd name="connsiteX4" fmla="*/ 29 w 10683088"/>
                  <a:gd name="connsiteY4" fmla="*/ 1402313 h 1994008"/>
                  <a:gd name="connsiteX5" fmla="*/ 1758414 w 10683088"/>
                  <a:gd name="connsiteY5" fmla="*/ 1981365 h 1994008"/>
                  <a:gd name="connsiteX6" fmla="*/ 7682023 w 10683088"/>
                  <a:gd name="connsiteY6" fmla="*/ 1410622 h 1994008"/>
                  <a:gd name="connsiteX7" fmla="*/ 10429540 w 10683088"/>
                  <a:gd name="connsiteY7" fmla="*/ 386709 h 1994008"/>
                  <a:gd name="connsiteX8" fmla="*/ 10683087 w 10683088"/>
                  <a:gd name="connsiteY8" fmla="*/ 199964 h 1994008"/>
                  <a:gd name="connsiteX9" fmla="*/ 10310685 w 10683088"/>
                  <a:gd name="connsiteY9" fmla="*/ 1 h 1994008"/>
                  <a:gd name="connsiteX10" fmla="*/ 10190769 w 10683088"/>
                  <a:gd name="connsiteY10" fmla="*/ 120900 h 1994008"/>
                  <a:gd name="connsiteX0" fmla="*/ 10190769 w 10683088"/>
                  <a:gd name="connsiteY0" fmla="*/ 146387 h 2019495"/>
                  <a:gd name="connsiteX1" fmla="*/ 5562012 w 10683088"/>
                  <a:gd name="connsiteY1" fmla="*/ 1376264 h 2019495"/>
                  <a:gd name="connsiteX2" fmla="*/ 1282518 w 10683088"/>
                  <a:gd name="connsiteY2" fmla="*/ 1546032 h 2019495"/>
                  <a:gd name="connsiteX3" fmla="*/ 184782 w 10683088"/>
                  <a:gd name="connsiteY3" fmla="*/ 1140704 h 2019495"/>
                  <a:gd name="connsiteX4" fmla="*/ 29 w 10683088"/>
                  <a:gd name="connsiteY4" fmla="*/ 1427800 h 2019495"/>
                  <a:gd name="connsiteX5" fmla="*/ 1758414 w 10683088"/>
                  <a:gd name="connsiteY5" fmla="*/ 2006852 h 2019495"/>
                  <a:gd name="connsiteX6" fmla="*/ 7682023 w 10683088"/>
                  <a:gd name="connsiteY6" fmla="*/ 1436109 h 2019495"/>
                  <a:gd name="connsiteX7" fmla="*/ 10429540 w 10683088"/>
                  <a:gd name="connsiteY7" fmla="*/ 412196 h 2019495"/>
                  <a:gd name="connsiteX8" fmla="*/ 10683087 w 10683088"/>
                  <a:gd name="connsiteY8" fmla="*/ 225451 h 2019495"/>
                  <a:gd name="connsiteX9" fmla="*/ 10337475 w 10683088"/>
                  <a:gd name="connsiteY9" fmla="*/ 1 h 2019495"/>
                  <a:gd name="connsiteX10" fmla="*/ 10190769 w 10683088"/>
                  <a:gd name="connsiteY10" fmla="*/ 146387 h 2019495"/>
                  <a:gd name="connsiteX0" fmla="*/ 10190769 w 10683088"/>
                  <a:gd name="connsiteY0" fmla="*/ 146387 h 2019392"/>
                  <a:gd name="connsiteX1" fmla="*/ 5562012 w 10683088"/>
                  <a:gd name="connsiteY1" fmla="*/ 1376264 h 2019392"/>
                  <a:gd name="connsiteX2" fmla="*/ 1282518 w 10683088"/>
                  <a:gd name="connsiteY2" fmla="*/ 1546032 h 2019392"/>
                  <a:gd name="connsiteX3" fmla="*/ 184782 w 10683088"/>
                  <a:gd name="connsiteY3" fmla="*/ 1140704 h 2019392"/>
                  <a:gd name="connsiteX4" fmla="*/ 29 w 10683088"/>
                  <a:gd name="connsiteY4" fmla="*/ 1427800 h 2019392"/>
                  <a:gd name="connsiteX5" fmla="*/ 1758414 w 10683088"/>
                  <a:gd name="connsiteY5" fmla="*/ 2006852 h 2019392"/>
                  <a:gd name="connsiteX6" fmla="*/ 7682023 w 10683088"/>
                  <a:gd name="connsiteY6" fmla="*/ 1436109 h 2019392"/>
                  <a:gd name="connsiteX7" fmla="*/ 10458307 w 10683088"/>
                  <a:gd name="connsiteY7" fmla="*/ 435935 h 2019392"/>
                  <a:gd name="connsiteX8" fmla="*/ 10683087 w 10683088"/>
                  <a:gd name="connsiteY8" fmla="*/ 225451 h 2019392"/>
                  <a:gd name="connsiteX9" fmla="*/ 10337475 w 10683088"/>
                  <a:gd name="connsiteY9" fmla="*/ 1 h 2019392"/>
                  <a:gd name="connsiteX10" fmla="*/ 10190769 w 10683088"/>
                  <a:gd name="connsiteY10" fmla="*/ 146387 h 2019392"/>
                  <a:gd name="connsiteX0" fmla="*/ 10230287 w 10722606"/>
                  <a:gd name="connsiteY0" fmla="*/ 146387 h 2006926"/>
                  <a:gd name="connsiteX1" fmla="*/ 5601530 w 10722606"/>
                  <a:gd name="connsiteY1" fmla="*/ 1376264 h 2006926"/>
                  <a:gd name="connsiteX2" fmla="*/ 1322036 w 10722606"/>
                  <a:gd name="connsiteY2" fmla="*/ 1546032 h 2006926"/>
                  <a:gd name="connsiteX3" fmla="*/ 224300 w 10722606"/>
                  <a:gd name="connsiteY3" fmla="*/ 1140704 h 2006926"/>
                  <a:gd name="connsiteX4" fmla="*/ 24 w 10722606"/>
                  <a:gd name="connsiteY4" fmla="*/ 1402507 h 2006926"/>
                  <a:gd name="connsiteX5" fmla="*/ 1797932 w 10722606"/>
                  <a:gd name="connsiteY5" fmla="*/ 2006852 h 2006926"/>
                  <a:gd name="connsiteX6" fmla="*/ 7721541 w 10722606"/>
                  <a:gd name="connsiteY6" fmla="*/ 1436109 h 2006926"/>
                  <a:gd name="connsiteX7" fmla="*/ 10497825 w 10722606"/>
                  <a:gd name="connsiteY7" fmla="*/ 435935 h 2006926"/>
                  <a:gd name="connsiteX8" fmla="*/ 10722605 w 10722606"/>
                  <a:gd name="connsiteY8" fmla="*/ 225451 h 2006926"/>
                  <a:gd name="connsiteX9" fmla="*/ 10376993 w 10722606"/>
                  <a:gd name="connsiteY9" fmla="*/ 1 h 2006926"/>
                  <a:gd name="connsiteX10" fmla="*/ 10230287 w 10722606"/>
                  <a:gd name="connsiteY10" fmla="*/ 146387 h 200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2606" h="2006926">
                    <a:moveTo>
                      <a:pt x="10230287" y="146387"/>
                    </a:moveTo>
                    <a:cubicBezTo>
                      <a:pt x="9877698" y="701972"/>
                      <a:pt x="7086239" y="1142990"/>
                      <a:pt x="5601530" y="1376264"/>
                    </a:cubicBezTo>
                    <a:cubicBezTo>
                      <a:pt x="4116822" y="1609538"/>
                      <a:pt x="2212879" y="1649678"/>
                      <a:pt x="1322036" y="1546032"/>
                    </a:cubicBezTo>
                    <a:cubicBezTo>
                      <a:pt x="873919" y="1493915"/>
                      <a:pt x="322564" y="1254242"/>
                      <a:pt x="224300" y="1140704"/>
                    </a:cubicBezTo>
                    <a:cubicBezTo>
                      <a:pt x="193204" y="1183343"/>
                      <a:pt x="-2463" y="1398469"/>
                      <a:pt x="24" y="1402507"/>
                    </a:cubicBezTo>
                    <a:cubicBezTo>
                      <a:pt x="159485" y="1656692"/>
                      <a:pt x="511013" y="2001252"/>
                      <a:pt x="1797932" y="2006852"/>
                    </a:cubicBezTo>
                    <a:cubicBezTo>
                      <a:pt x="3084851" y="2012452"/>
                      <a:pt x="6271559" y="1697928"/>
                      <a:pt x="7721541" y="1436109"/>
                    </a:cubicBezTo>
                    <a:cubicBezTo>
                      <a:pt x="9171523" y="1174290"/>
                      <a:pt x="10138271" y="928481"/>
                      <a:pt x="10497825" y="435935"/>
                    </a:cubicBezTo>
                    <a:cubicBezTo>
                      <a:pt x="10589704" y="309958"/>
                      <a:pt x="10682635" y="306567"/>
                      <a:pt x="10722605" y="225451"/>
                    </a:cubicBezTo>
                    <a:cubicBezTo>
                      <a:pt x="10597805" y="95810"/>
                      <a:pt x="10466052" y="89002"/>
                      <a:pt x="10376993" y="1"/>
                    </a:cubicBezTo>
                    <a:cubicBezTo>
                      <a:pt x="10329920" y="58849"/>
                      <a:pt x="10277360" y="87539"/>
                      <a:pt x="10230287" y="146387"/>
                    </a:cubicBezTo>
                    <a:close/>
                  </a:path>
                </a:pathLst>
              </a:custGeom>
              <a:solidFill>
                <a:srgbClr val="12447C"/>
              </a:solidFill>
              <a:ln w="3175" cap="flat">
                <a:solidFill>
                  <a:schemeClr val="bg1"/>
                </a:solidFill>
                <a:prstDash val="solid"/>
                <a:miter/>
              </a:ln>
            </p:spPr>
            <p:txBody>
              <a:bodyPr rtlCol="0" anchor="ctr"/>
              <a:lstStyle/>
              <a:p>
                <a:pPr defTabSz="322920"/>
                <a:endParaRPr lang="de-DE" sz="1271">
                  <a:solidFill>
                    <a:prstClr val="black"/>
                  </a:solidFill>
                  <a:latin typeface="Calibri" panose="020F0502020204030204"/>
                </a:endParaRPr>
              </a:p>
            </p:txBody>
          </p:sp>
          <p:sp>
            <p:nvSpPr>
              <p:cNvPr id="245" name="Freihandform: Form 244">
                <a:extLst>
                  <a:ext uri="{FF2B5EF4-FFF2-40B4-BE49-F238E27FC236}">
                    <a16:creationId xmlns:a16="http://schemas.microsoft.com/office/drawing/2014/main" id="{08F50B1A-62CA-45DA-8AC2-FCE0D897B673}"/>
                  </a:ext>
                </a:extLst>
              </p:cNvPr>
              <p:cNvSpPr/>
              <p:nvPr/>
            </p:nvSpPr>
            <p:spPr>
              <a:xfrm>
                <a:off x="8519808" y="18527018"/>
                <a:ext cx="6410313" cy="4052286"/>
              </a:xfrm>
              <a:custGeom>
                <a:avLst/>
                <a:gdLst>
                  <a:gd name="connsiteX0" fmla="*/ 5120640 w 5120640"/>
                  <a:gd name="connsiteY0" fmla="*/ 0 h 4541520"/>
                  <a:gd name="connsiteX1" fmla="*/ 2621280 w 5120640"/>
                  <a:gd name="connsiteY1" fmla="*/ 579120 h 4541520"/>
                  <a:gd name="connsiteX2" fmla="*/ 1554480 w 5120640"/>
                  <a:gd name="connsiteY2" fmla="*/ 3017520 h 4541520"/>
                  <a:gd name="connsiteX3" fmla="*/ 0 w 5120640"/>
                  <a:gd name="connsiteY3" fmla="*/ 4541520 h 4541520"/>
                </a:gdLst>
                <a:ahLst/>
                <a:cxnLst>
                  <a:cxn ang="0">
                    <a:pos x="connsiteX0" y="connsiteY0"/>
                  </a:cxn>
                  <a:cxn ang="0">
                    <a:pos x="connsiteX1" y="connsiteY1"/>
                  </a:cxn>
                  <a:cxn ang="0">
                    <a:pos x="connsiteX2" y="connsiteY2"/>
                  </a:cxn>
                  <a:cxn ang="0">
                    <a:pos x="connsiteX3" y="connsiteY3"/>
                  </a:cxn>
                </a:cxnLst>
                <a:rect l="l" t="t" r="r" b="b"/>
                <a:pathLst>
                  <a:path w="5120640" h="4541520">
                    <a:moveTo>
                      <a:pt x="5120640" y="0"/>
                    </a:moveTo>
                    <a:cubicBezTo>
                      <a:pt x="4168140" y="38100"/>
                      <a:pt x="3215640" y="76200"/>
                      <a:pt x="2621280" y="579120"/>
                    </a:cubicBezTo>
                    <a:cubicBezTo>
                      <a:pt x="2026920" y="1082040"/>
                      <a:pt x="1991360" y="2357120"/>
                      <a:pt x="1554480" y="3017520"/>
                    </a:cubicBezTo>
                    <a:cubicBezTo>
                      <a:pt x="1117600" y="3677920"/>
                      <a:pt x="558800" y="4109720"/>
                      <a:pt x="0" y="4541520"/>
                    </a:cubicBezTo>
                  </a:path>
                </a:pathLst>
              </a:custGeom>
              <a:noFill/>
              <a:ln w="825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pic>
            <p:nvPicPr>
              <p:cNvPr id="286" name="Grafik 285">
                <a:extLst>
                  <a:ext uri="{FF2B5EF4-FFF2-40B4-BE49-F238E27FC236}">
                    <a16:creationId xmlns:a16="http://schemas.microsoft.com/office/drawing/2014/main" id="{92DE5E64-C761-4E57-A575-77D4A550CD2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19832999" y="19866065"/>
                <a:ext cx="465608" cy="465350"/>
              </a:xfrm>
              <a:prstGeom prst="rect">
                <a:avLst/>
              </a:prstGeom>
            </p:spPr>
          </p:pic>
          <p:pic>
            <p:nvPicPr>
              <p:cNvPr id="127" name="Grafik 126">
                <a:extLst>
                  <a:ext uri="{FF2B5EF4-FFF2-40B4-BE49-F238E27FC236}">
                    <a16:creationId xmlns:a16="http://schemas.microsoft.com/office/drawing/2014/main" id="{31A16109-95AF-4EBD-A931-8F83A0D5049F}"/>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31798" t="32118" r="38288" b="33704"/>
              <a:stretch/>
            </p:blipFill>
            <p:spPr>
              <a:xfrm>
                <a:off x="15252572" y="4007190"/>
                <a:ext cx="6131054" cy="7006220"/>
              </a:xfrm>
              <a:prstGeom prst="rect">
                <a:avLst/>
              </a:prstGeom>
            </p:spPr>
          </p:pic>
          <p:pic>
            <p:nvPicPr>
              <p:cNvPr id="122" name="Grafik 121">
                <a:extLst>
                  <a:ext uri="{FF2B5EF4-FFF2-40B4-BE49-F238E27FC236}">
                    <a16:creationId xmlns:a16="http://schemas.microsoft.com/office/drawing/2014/main" id="{F34F9AFB-8F1D-43AB-8F16-F436714C7208}"/>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44635" t="31809" r="33223" b="33387"/>
              <a:stretch/>
            </p:blipFill>
            <p:spPr>
              <a:xfrm>
                <a:off x="-14683" y="18757914"/>
                <a:ext cx="4538283" cy="7134551"/>
              </a:xfrm>
              <a:prstGeom prst="rect">
                <a:avLst/>
              </a:prstGeom>
            </p:spPr>
          </p:pic>
          <p:sp>
            <p:nvSpPr>
              <p:cNvPr id="233" name="Freihandform: Form 232">
                <a:extLst>
                  <a:ext uri="{FF2B5EF4-FFF2-40B4-BE49-F238E27FC236}">
                    <a16:creationId xmlns:a16="http://schemas.microsoft.com/office/drawing/2014/main" id="{BCD43E29-4792-480F-A916-5BDB80FDA539}"/>
                  </a:ext>
                </a:extLst>
              </p:cNvPr>
              <p:cNvSpPr/>
              <p:nvPr/>
            </p:nvSpPr>
            <p:spPr>
              <a:xfrm rot="20576321">
                <a:off x="8762518" y="13459008"/>
                <a:ext cx="4719103" cy="2228004"/>
              </a:xfrm>
              <a:custGeom>
                <a:avLst/>
                <a:gdLst>
                  <a:gd name="connsiteX0" fmla="*/ 0 w 3200400"/>
                  <a:gd name="connsiteY0" fmla="*/ 100026 h 1837386"/>
                  <a:gd name="connsiteX1" fmla="*/ 1950720 w 3200400"/>
                  <a:gd name="connsiteY1" fmla="*/ 191466 h 1837386"/>
                  <a:gd name="connsiteX2" fmla="*/ 3200400 w 3200400"/>
                  <a:gd name="connsiteY2" fmla="*/ 1837386 h 1837386"/>
                </a:gdLst>
                <a:ahLst/>
                <a:cxnLst>
                  <a:cxn ang="0">
                    <a:pos x="connsiteX0" y="connsiteY0"/>
                  </a:cxn>
                  <a:cxn ang="0">
                    <a:pos x="connsiteX1" y="connsiteY1"/>
                  </a:cxn>
                  <a:cxn ang="0">
                    <a:pos x="connsiteX2" y="connsiteY2"/>
                  </a:cxn>
                </a:cxnLst>
                <a:rect l="l" t="t" r="r" b="b"/>
                <a:pathLst>
                  <a:path w="3200400" h="1837386">
                    <a:moveTo>
                      <a:pt x="0" y="100026"/>
                    </a:moveTo>
                    <a:cubicBezTo>
                      <a:pt x="708660" y="966"/>
                      <a:pt x="1417320" y="-98094"/>
                      <a:pt x="1950720" y="191466"/>
                    </a:cubicBezTo>
                    <a:cubicBezTo>
                      <a:pt x="2484120" y="481026"/>
                      <a:pt x="2842260" y="1159206"/>
                      <a:pt x="3200400" y="1837386"/>
                    </a:cubicBezTo>
                  </a:path>
                </a:pathLst>
              </a:custGeom>
              <a:noFill/>
              <a:ln w="825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pic>
            <p:nvPicPr>
              <p:cNvPr id="5" name="Grafik 4">
                <a:extLst>
                  <a:ext uri="{FF2B5EF4-FFF2-40B4-BE49-F238E27FC236}">
                    <a16:creationId xmlns:a16="http://schemas.microsoft.com/office/drawing/2014/main" id="{1AF2EBD0-EBA7-42DE-AD52-CD20F92F473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621346" y="1033352"/>
                <a:ext cx="4350317" cy="1291375"/>
              </a:xfrm>
              <a:prstGeom prst="rect">
                <a:avLst/>
              </a:prstGeom>
            </p:spPr>
          </p:pic>
          <p:sp>
            <p:nvSpPr>
              <p:cNvPr id="80" name="Textfeld 79">
                <a:extLst>
                  <a:ext uri="{FF2B5EF4-FFF2-40B4-BE49-F238E27FC236}">
                    <a16:creationId xmlns:a16="http://schemas.microsoft.com/office/drawing/2014/main" id="{B0186FE1-751B-41FE-BB57-412864A4C30E}"/>
                  </a:ext>
                </a:extLst>
              </p:cNvPr>
              <p:cNvSpPr txBox="1"/>
              <p:nvPr/>
            </p:nvSpPr>
            <p:spPr>
              <a:xfrm>
                <a:off x="1362532" y="2533988"/>
                <a:ext cx="11281682" cy="1699824"/>
              </a:xfrm>
              <a:prstGeom prst="rect">
                <a:avLst/>
              </a:prstGeom>
              <a:noFill/>
            </p:spPr>
            <p:txBody>
              <a:bodyPr wrap="square" rtlCol="0">
                <a:spAutoFit/>
              </a:bodyPr>
              <a:lstStyle/>
              <a:p>
                <a:pPr defTabSz="322920"/>
                <a:r>
                  <a:rPr lang="de-DE" sz="6491" dirty="0">
                    <a:solidFill>
                      <a:prstClr val="white"/>
                    </a:solidFill>
                    <a:effectLst>
                      <a:outerShdw blurRad="38100" dist="38100" dir="2700000" algn="tl">
                        <a:srgbClr val="000000">
                          <a:alpha val="43137"/>
                        </a:srgbClr>
                      </a:outerShdw>
                    </a:effectLst>
                    <a:latin typeface="Open Sans ExtraBold" pitchFamily="2" charset="0"/>
                    <a:ea typeface="Open Sans ExtraBold" pitchFamily="2" charset="0"/>
                    <a:cs typeface="Open Sans ExtraBold" pitchFamily="2" charset="0"/>
                  </a:rPr>
                  <a:t>Reise</a:t>
                </a:r>
                <a:r>
                  <a:rPr lang="de-DE" sz="6491" dirty="0">
                    <a:solidFill>
                      <a:prstClr val="white"/>
                    </a:solidFill>
                    <a:latin typeface="Open Sans ExtraBold" pitchFamily="2" charset="0"/>
                    <a:ea typeface="Open Sans ExtraBold" pitchFamily="2" charset="0"/>
                    <a:cs typeface="Open Sans ExtraBold" pitchFamily="2" charset="0"/>
                  </a:rPr>
                  <a:t> durch das </a:t>
                </a:r>
                <a:r>
                  <a:rPr lang="de-DE" sz="6491" dirty="0" err="1">
                    <a:solidFill>
                      <a:prstClr val="white"/>
                    </a:solidFill>
                    <a:latin typeface="Open Sans ExtraBold" pitchFamily="2" charset="0"/>
                    <a:ea typeface="Open Sans ExtraBold" pitchFamily="2" charset="0"/>
                    <a:cs typeface="Open Sans ExtraBold" pitchFamily="2" charset="0"/>
                  </a:rPr>
                  <a:t>OERsum</a:t>
                </a:r>
                <a:endParaRPr lang="de-DE" sz="6491" dirty="0">
                  <a:solidFill>
                    <a:prstClr val="white"/>
                  </a:solidFill>
                  <a:latin typeface="Open Sans ExtraBold" pitchFamily="2" charset="0"/>
                  <a:ea typeface="Open Sans ExtraBold" pitchFamily="2" charset="0"/>
                  <a:cs typeface="Open Sans ExtraBold" pitchFamily="2" charset="0"/>
                </a:endParaRPr>
              </a:p>
              <a:p>
                <a:pPr defTabSz="322920"/>
                <a:endParaRPr lang="de-DE" sz="1695" b="1" dirty="0">
                  <a:solidFill>
                    <a:prstClr val="white"/>
                  </a:solidFill>
                  <a:latin typeface="Open Sans" pitchFamily="2" charset="0"/>
                  <a:ea typeface="Open Sans" pitchFamily="2" charset="0"/>
                  <a:cs typeface="Open Sans" pitchFamily="2" charset="0"/>
                </a:endParaRPr>
              </a:p>
              <a:p>
                <a:pPr defTabSz="322920"/>
                <a:r>
                  <a:rPr lang="de-DE" sz="2260" dirty="0">
                    <a:solidFill>
                      <a:prstClr val="white"/>
                    </a:solidFill>
                    <a:latin typeface="Open Sans" pitchFamily="2" charset="0"/>
                    <a:ea typeface="Open Sans" pitchFamily="2" charset="0"/>
                    <a:cs typeface="Open Sans" pitchFamily="2" charset="0"/>
                  </a:rPr>
                  <a:t>Perspektiven durch Open Educational Resources für Bildung und Transfer</a:t>
                </a:r>
              </a:p>
            </p:txBody>
          </p:sp>
          <p:pic>
            <p:nvPicPr>
              <p:cNvPr id="189" name="Grafik 188">
                <a:extLst>
                  <a:ext uri="{FF2B5EF4-FFF2-40B4-BE49-F238E27FC236}">
                    <a16:creationId xmlns:a16="http://schemas.microsoft.com/office/drawing/2014/main" id="{21CEA9C9-4A45-4A90-9244-F4B4048D3F02}"/>
                  </a:ext>
                </a:extLst>
              </p:cNvPr>
              <p:cNvPicPr>
                <a:picLocks noChangeAspect="1"/>
              </p:cNvPicPr>
              <p:nvPr/>
            </p:nvPicPr>
            <p:blipFill rotWithShape="1">
              <a:blip r:embed="rId17">
                <a:extLst>
                  <a:ext uri="{96DAC541-7B7A-43D3-8B79-37D633B846F1}">
                    <asvg:svgBlip xmlns:asvg="http://schemas.microsoft.com/office/drawing/2016/SVG/main" r:embed="rId18"/>
                  </a:ext>
                </a:extLst>
              </a:blip>
              <a:srcRect t="23632" r="24344" b="32222"/>
              <a:stretch/>
            </p:blipFill>
            <p:spPr>
              <a:xfrm>
                <a:off x="670335" y="29025372"/>
                <a:ext cx="1790882" cy="923991"/>
              </a:xfrm>
              <a:prstGeom prst="rect">
                <a:avLst/>
              </a:prstGeom>
            </p:spPr>
          </p:pic>
          <p:sp>
            <p:nvSpPr>
              <p:cNvPr id="232" name="Freihandform: Form 231">
                <a:extLst>
                  <a:ext uri="{FF2B5EF4-FFF2-40B4-BE49-F238E27FC236}">
                    <a16:creationId xmlns:a16="http://schemas.microsoft.com/office/drawing/2014/main" id="{EC9B1F3C-662F-4218-B4C3-B2061F184875}"/>
                  </a:ext>
                </a:extLst>
              </p:cNvPr>
              <p:cNvSpPr/>
              <p:nvPr/>
            </p:nvSpPr>
            <p:spPr>
              <a:xfrm>
                <a:off x="8332464" y="10387147"/>
                <a:ext cx="4982770" cy="2745459"/>
              </a:xfrm>
              <a:custGeom>
                <a:avLst/>
                <a:gdLst>
                  <a:gd name="connsiteX0" fmla="*/ 6507480 w 6507480"/>
                  <a:gd name="connsiteY0" fmla="*/ 0 h 3322320"/>
                  <a:gd name="connsiteX1" fmla="*/ 5958840 w 6507480"/>
                  <a:gd name="connsiteY1" fmla="*/ 868680 h 3322320"/>
                  <a:gd name="connsiteX2" fmla="*/ 3230880 w 6507480"/>
                  <a:gd name="connsiteY2" fmla="*/ 899160 h 3322320"/>
                  <a:gd name="connsiteX3" fmla="*/ 0 w 6507480"/>
                  <a:gd name="connsiteY3" fmla="*/ 3322320 h 3322320"/>
                </a:gdLst>
                <a:ahLst/>
                <a:cxnLst>
                  <a:cxn ang="0">
                    <a:pos x="connsiteX0" y="connsiteY0"/>
                  </a:cxn>
                  <a:cxn ang="0">
                    <a:pos x="connsiteX1" y="connsiteY1"/>
                  </a:cxn>
                  <a:cxn ang="0">
                    <a:pos x="connsiteX2" y="connsiteY2"/>
                  </a:cxn>
                  <a:cxn ang="0">
                    <a:pos x="connsiteX3" y="connsiteY3"/>
                  </a:cxn>
                </a:cxnLst>
                <a:rect l="l" t="t" r="r" b="b"/>
                <a:pathLst>
                  <a:path w="6507480" h="3322320">
                    <a:moveTo>
                      <a:pt x="6507480" y="0"/>
                    </a:moveTo>
                    <a:cubicBezTo>
                      <a:pt x="6506210" y="359410"/>
                      <a:pt x="6504940" y="718820"/>
                      <a:pt x="5958840" y="868680"/>
                    </a:cubicBezTo>
                    <a:cubicBezTo>
                      <a:pt x="5412740" y="1018540"/>
                      <a:pt x="4224020" y="490220"/>
                      <a:pt x="3230880" y="899160"/>
                    </a:cubicBezTo>
                    <a:cubicBezTo>
                      <a:pt x="2237740" y="1308100"/>
                      <a:pt x="1118870" y="2315210"/>
                      <a:pt x="0" y="3322320"/>
                    </a:cubicBezTo>
                  </a:path>
                </a:pathLst>
              </a:custGeom>
              <a:noFill/>
              <a:ln w="825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237" name="Freihandform: Form 236">
                <a:extLst>
                  <a:ext uri="{FF2B5EF4-FFF2-40B4-BE49-F238E27FC236}">
                    <a16:creationId xmlns:a16="http://schemas.microsoft.com/office/drawing/2014/main" id="{5E233618-2F7E-4A4C-9A4F-FDBEC2DEBFF2}"/>
                  </a:ext>
                </a:extLst>
              </p:cNvPr>
              <p:cNvSpPr/>
              <p:nvPr/>
            </p:nvSpPr>
            <p:spPr>
              <a:xfrm>
                <a:off x="8073100" y="23556915"/>
                <a:ext cx="4843860" cy="1695501"/>
              </a:xfrm>
              <a:custGeom>
                <a:avLst/>
                <a:gdLst>
                  <a:gd name="connsiteX0" fmla="*/ 0 w 6858000"/>
                  <a:gd name="connsiteY0" fmla="*/ 388832 h 2400512"/>
                  <a:gd name="connsiteX1" fmla="*/ 1432560 w 6858000"/>
                  <a:gd name="connsiteY1" fmla="*/ 84032 h 2400512"/>
                  <a:gd name="connsiteX2" fmla="*/ 4389120 w 6858000"/>
                  <a:gd name="connsiteY2" fmla="*/ 1729952 h 2400512"/>
                  <a:gd name="connsiteX3" fmla="*/ 6858000 w 6858000"/>
                  <a:gd name="connsiteY3" fmla="*/ 2400512 h 2400512"/>
                </a:gdLst>
                <a:ahLst/>
                <a:cxnLst>
                  <a:cxn ang="0">
                    <a:pos x="connsiteX0" y="connsiteY0"/>
                  </a:cxn>
                  <a:cxn ang="0">
                    <a:pos x="connsiteX1" y="connsiteY1"/>
                  </a:cxn>
                  <a:cxn ang="0">
                    <a:pos x="connsiteX2" y="connsiteY2"/>
                  </a:cxn>
                  <a:cxn ang="0">
                    <a:pos x="connsiteX3" y="connsiteY3"/>
                  </a:cxn>
                </a:cxnLst>
                <a:rect l="l" t="t" r="r" b="b"/>
                <a:pathLst>
                  <a:path w="6858000" h="2400512">
                    <a:moveTo>
                      <a:pt x="0" y="388832"/>
                    </a:moveTo>
                    <a:cubicBezTo>
                      <a:pt x="350520" y="124672"/>
                      <a:pt x="701040" y="-139488"/>
                      <a:pt x="1432560" y="84032"/>
                    </a:cubicBezTo>
                    <a:cubicBezTo>
                      <a:pt x="2164080" y="307552"/>
                      <a:pt x="3484880" y="1343872"/>
                      <a:pt x="4389120" y="1729952"/>
                    </a:cubicBezTo>
                    <a:cubicBezTo>
                      <a:pt x="5293360" y="2116032"/>
                      <a:pt x="6075680" y="2258272"/>
                      <a:pt x="6858000" y="2400512"/>
                    </a:cubicBezTo>
                  </a:path>
                </a:pathLst>
              </a:custGeom>
              <a:noFill/>
              <a:ln w="82550" cmpd="sng">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pic>
            <p:nvPicPr>
              <p:cNvPr id="247" name="Grafik 246">
                <a:extLst>
                  <a:ext uri="{FF2B5EF4-FFF2-40B4-BE49-F238E27FC236}">
                    <a16:creationId xmlns:a16="http://schemas.microsoft.com/office/drawing/2014/main" id="{1E4EBB21-52FF-482F-9E1F-059F0FC3A515}"/>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9018503" y="5068999"/>
                <a:ext cx="465608" cy="465350"/>
              </a:xfrm>
              <a:prstGeom prst="rect">
                <a:avLst/>
              </a:prstGeom>
            </p:spPr>
          </p:pic>
          <p:pic>
            <p:nvPicPr>
              <p:cNvPr id="248" name="Grafik 247">
                <a:extLst>
                  <a:ext uri="{FF2B5EF4-FFF2-40B4-BE49-F238E27FC236}">
                    <a16:creationId xmlns:a16="http://schemas.microsoft.com/office/drawing/2014/main" id="{A1BDDB25-BB1C-47EA-8DF4-CDD26012B521}"/>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10691812" y="5961343"/>
                <a:ext cx="465608" cy="465350"/>
              </a:xfrm>
              <a:prstGeom prst="rect">
                <a:avLst/>
              </a:prstGeom>
            </p:spPr>
          </p:pic>
          <p:pic>
            <p:nvPicPr>
              <p:cNvPr id="249" name="Grafik 248">
                <a:extLst>
                  <a:ext uri="{FF2B5EF4-FFF2-40B4-BE49-F238E27FC236}">
                    <a16:creationId xmlns:a16="http://schemas.microsoft.com/office/drawing/2014/main" id="{06E9EBE7-09B6-448C-BEF1-E5B5A48204F5}"/>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2251638" y="928757"/>
                <a:ext cx="465608" cy="465350"/>
              </a:xfrm>
              <a:prstGeom prst="rect">
                <a:avLst/>
              </a:prstGeom>
            </p:spPr>
          </p:pic>
          <p:pic>
            <p:nvPicPr>
              <p:cNvPr id="250" name="Grafik 249">
                <a:extLst>
                  <a:ext uri="{FF2B5EF4-FFF2-40B4-BE49-F238E27FC236}">
                    <a16:creationId xmlns:a16="http://schemas.microsoft.com/office/drawing/2014/main" id="{E26CC90E-4596-41C6-8E0A-EFA4E488D8DC}"/>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4586999" y="1761853"/>
                <a:ext cx="465608" cy="465350"/>
              </a:xfrm>
              <a:prstGeom prst="rect">
                <a:avLst/>
              </a:prstGeom>
            </p:spPr>
          </p:pic>
          <p:pic>
            <p:nvPicPr>
              <p:cNvPr id="251" name="Grafik 250">
                <a:extLst>
                  <a:ext uri="{FF2B5EF4-FFF2-40B4-BE49-F238E27FC236}">
                    <a16:creationId xmlns:a16="http://schemas.microsoft.com/office/drawing/2014/main" id="{618C333C-2FB6-48B1-8150-8478E43EE0E8}"/>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7307476" y="11643398"/>
                <a:ext cx="465608" cy="465350"/>
              </a:xfrm>
              <a:prstGeom prst="rect">
                <a:avLst/>
              </a:prstGeom>
            </p:spPr>
          </p:pic>
          <p:pic>
            <p:nvPicPr>
              <p:cNvPr id="252" name="Grafik 251">
                <a:extLst>
                  <a:ext uri="{FF2B5EF4-FFF2-40B4-BE49-F238E27FC236}">
                    <a16:creationId xmlns:a16="http://schemas.microsoft.com/office/drawing/2014/main" id="{BBF65370-9C06-48C3-B5B8-F81610706CA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12569471" y="2905026"/>
                <a:ext cx="465608" cy="465350"/>
              </a:xfrm>
              <a:prstGeom prst="rect">
                <a:avLst/>
              </a:prstGeom>
            </p:spPr>
          </p:pic>
          <p:pic>
            <p:nvPicPr>
              <p:cNvPr id="253" name="Grafik 252">
                <a:extLst>
                  <a:ext uri="{FF2B5EF4-FFF2-40B4-BE49-F238E27FC236}">
                    <a16:creationId xmlns:a16="http://schemas.microsoft.com/office/drawing/2014/main" id="{58AD38B5-3B61-45C2-A403-B8CA73C61D84}"/>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19284700" y="11999507"/>
                <a:ext cx="465608" cy="465350"/>
              </a:xfrm>
              <a:prstGeom prst="rect">
                <a:avLst/>
              </a:prstGeom>
            </p:spPr>
          </p:pic>
          <p:pic>
            <p:nvPicPr>
              <p:cNvPr id="257" name="Grafik 256">
                <a:extLst>
                  <a:ext uri="{FF2B5EF4-FFF2-40B4-BE49-F238E27FC236}">
                    <a16:creationId xmlns:a16="http://schemas.microsoft.com/office/drawing/2014/main" id="{A7EA0B3E-D240-46DB-9E01-2131022962C8}"/>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13474186" y="332879"/>
                <a:ext cx="465608" cy="465350"/>
              </a:xfrm>
              <a:prstGeom prst="rect">
                <a:avLst/>
              </a:prstGeom>
            </p:spPr>
          </p:pic>
          <p:pic>
            <p:nvPicPr>
              <p:cNvPr id="258" name="Grafik 257">
                <a:extLst>
                  <a:ext uri="{FF2B5EF4-FFF2-40B4-BE49-F238E27FC236}">
                    <a16:creationId xmlns:a16="http://schemas.microsoft.com/office/drawing/2014/main" id="{01607473-C2DA-4875-8102-07D33FBFC6F4}"/>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12436589" y="11810966"/>
                <a:ext cx="465608" cy="465350"/>
              </a:xfrm>
              <a:prstGeom prst="rect">
                <a:avLst/>
              </a:prstGeom>
            </p:spPr>
          </p:pic>
          <p:pic>
            <p:nvPicPr>
              <p:cNvPr id="259" name="Grafik 258">
                <a:extLst>
                  <a:ext uri="{FF2B5EF4-FFF2-40B4-BE49-F238E27FC236}">
                    <a16:creationId xmlns:a16="http://schemas.microsoft.com/office/drawing/2014/main" id="{AD3E2143-0BCD-46D1-A3F2-CDAFFB54A64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20106219" y="18659427"/>
                <a:ext cx="465608" cy="465350"/>
              </a:xfrm>
              <a:prstGeom prst="rect">
                <a:avLst/>
              </a:prstGeom>
            </p:spPr>
          </p:pic>
          <p:pic>
            <p:nvPicPr>
              <p:cNvPr id="260" name="Grafik 259">
                <a:extLst>
                  <a:ext uri="{FF2B5EF4-FFF2-40B4-BE49-F238E27FC236}">
                    <a16:creationId xmlns:a16="http://schemas.microsoft.com/office/drawing/2014/main" id="{20DAEB55-08E9-4246-B51A-CAD73C36BD35}"/>
                  </a:ext>
                </a:extLst>
              </p:cNvPr>
              <p:cNvPicPr>
                <a:picLocks noChangeAspect="1"/>
              </p:cNvPicPr>
              <p:nvPr/>
            </p:nvPicPr>
            <p:blipFill>
              <a:blip r:embed="rId10"/>
              <a:stretch>
                <a:fillRect/>
              </a:stretch>
            </p:blipFill>
            <p:spPr>
              <a:xfrm flipH="1">
                <a:off x="7605542" y="24691696"/>
                <a:ext cx="465609" cy="465350"/>
              </a:xfrm>
              <a:prstGeom prst="rect">
                <a:avLst/>
              </a:prstGeom>
            </p:spPr>
          </p:pic>
          <p:pic>
            <p:nvPicPr>
              <p:cNvPr id="261" name="Grafik 260">
                <a:extLst>
                  <a:ext uri="{FF2B5EF4-FFF2-40B4-BE49-F238E27FC236}">
                    <a16:creationId xmlns:a16="http://schemas.microsoft.com/office/drawing/2014/main" id="{A53B9AD2-20C6-4091-9AF0-1076D4A738E5}"/>
                  </a:ext>
                </a:extLst>
              </p:cNvPr>
              <p:cNvPicPr>
                <a:picLocks noChangeAspect="1"/>
              </p:cNvPicPr>
              <p:nvPr/>
            </p:nvPicPr>
            <p:blipFill>
              <a:blip r:embed="rId10"/>
              <a:stretch>
                <a:fillRect/>
              </a:stretch>
            </p:blipFill>
            <p:spPr>
              <a:xfrm flipH="1">
                <a:off x="19600195" y="11219029"/>
                <a:ext cx="465609" cy="465350"/>
              </a:xfrm>
              <a:prstGeom prst="rect">
                <a:avLst/>
              </a:prstGeom>
            </p:spPr>
          </p:pic>
          <p:pic>
            <p:nvPicPr>
              <p:cNvPr id="262" name="Grafik 261">
                <a:extLst>
                  <a:ext uri="{FF2B5EF4-FFF2-40B4-BE49-F238E27FC236}">
                    <a16:creationId xmlns:a16="http://schemas.microsoft.com/office/drawing/2014/main" id="{2145B917-A9AD-4207-B1AB-213E531E01C6}"/>
                  </a:ext>
                </a:extLst>
              </p:cNvPr>
              <p:cNvPicPr>
                <a:picLocks noChangeAspect="1"/>
              </p:cNvPicPr>
              <p:nvPr/>
            </p:nvPicPr>
            <p:blipFill>
              <a:blip r:embed="rId10"/>
              <a:stretch>
                <a:fillRect/>
              </a:stretch>
            </p:blipFill>
            <p:spPr>
              <a:xfrm flipH="1">
                <a:off x="6727935" y="25381929"/>
                <a:ext cx="465609" cy="465350"/>
              </a:xfrm>
              <a:prstGeom prst="rect">
                <a:avLst/>
              </a:prstGeom>
            </p:spPr>
          </p:pic>
          <p:pic>
            <p:nvPicPr>
              <p:cNvPr id="263" name="Grafik 262">
                <a:extLst>
                  <a:ext uri="{FF2B5EF4-FFF2-40B4-BE49-F238E27FC236}">
                    <a16:creationId xmlns:a16="http://schemas.microsoft.com/office/drawing/2014/main" id="{B96371B1-3BC8-4EB9-A3D8-3347D95248E7}"/>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20601841" y="20540798"/>
                <a:ext cx="465608" cy="465350"/>
              </a:xfrm>
              <a:prstGeom prst="rect">
                <a:avLst/>
              </a:prstGeom>
            </p:spPr>
          </p:pic>
          <p:pic>
            <p:nvPicPr>
              <p:cNvPr id="265" name="Grafik 264">
                <a:extLst>
                  <a:ext uri="{FF2B5EF4-FFF2-40B4-BE49-F238E27FC236}">
                    <a16:creationId xmlns:a16="http://schemas.microsoft.com/office/drawing/2014/main" id="{B42D6601-5260-4F8C-B1DA-DC9144337203}"/>
                  </a:ext>
                </a:extLst>
              </p:cNvPr>
              <p:cNvPicPr>
                <a:picLocks noChangeAspect="1"/>
              </p:cNvPicPr>
              <p:nvPr/>
            </p:nvPicPr>
            <p:blipFill>
              <a:blip r:embed="rId10"/>
              <a:stretch>
                <a:fillRect/>
              </a:stretch>
            </p:blipFill>
            <p:spPr>
              <a:xfrm flipH="1">
                <a:off x="19090932" y="27312815"/>
                <a:ext cx="465609" cy="465350"/>
              </a:xfrm>
              <a:prstGeom prst="rect">
                <a:avLst/>
              </a:prstGeom>
            </p:spPr>
          </p:pic>
          <p:pic>
            <p:nvPicPr>
              <p:cNvPr id="266" name="Grafik 265">
                <a:extLst>
                  <a:ext uri="{FF2B5EF4-FFF2-40B4-BE49-F238E27FC236}">
                    <a16:creationId xmlns:a16="http://schemas.microsoft.com/office/drawing/2014/main" id="{AC8678A0-0029-4D78-9656-162051DC983D}"/>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1469559" y="26269461"/>
                <a:ext cx="465608" cy="465350"/>
              </a:xfrm>
              <a:prstGeom prst="rect">
                <a:avLst/>
              </a:prstGeom>
            </p:spPr>
          </p:pic>
          <p:pic>
            <p:nvPicPr>
              <p:cNvPr id="3" name="Grafik 2">
                <a:extLst>
                  <a:ext uri="{FF2B5EF4-FFF2-40B4-BE49-F238E27FC236}">
                    <a16:creationId xmlns:a16="http://schemas.microsoft.com/office/drawing/2014/main" id="{6C24F345-473A-403C-8E2B-35355F5E8A5C}"/>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18451859" y="15959801"/>
                <a:ext cx="1133589" cy="1495765"/>
              </a:xfrm>
              <a:prstGeom prst="rect">
                <a:avLst/>
              </a:prstGeom>
            </p:spPr>
          </p:pic>
          <p:pic>
            <p:nvPicPr>
              <p:cNvPr id="192" name="Grafik 191">
                <a:extLst>
                  <a:ext uri="{FF2B5EF4-FFF2-40B4-BE49-F238E27FC236}">
                    <a16:creationId xmlns:a16="http://schemas.microsoft.com/office/drawing/2014/main" id="{70CBCCB1-FF1C-48DA-BA93-3FA4145E6129}"/>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rot="13705257">
                <a:off x="9206974" y="11315880"/>
                <a:ext cx="687233" cy="1327958"/>
              </a:xfrm>
              <a:prstGeom prst="rect">
                <a:avLst/>
              </a:prstGeom>
            </p:spPr>
          </p:pic>
          <p:pic>
            <p:nvPicPr>
              <p:cNvPr id="194" name="Grafik 193">
                <a:extLst>
                  <a:ext uri="{FF2B5EF4-FFF2-40B4-BE49-F238E27FC236}">
                    <a16:creationId xmlns:a16="http://schemas.microsoft.com/office/drawing/2014/main" id="{763F17B5-A872-4760-B372-2EAA14B8F5F1}"/>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rot="6786602">
                <a:off x="11108029" y="12805335"/>
                <a:ext cx="747936" cy="1445254"/>
              </a:xfrm>
              <a:prstGeom prst="rect">
                <a:avLst/>
              </a:prstGeom>
            </p:spPr>
          </p:pic>
          <p:pic>
            <p:nvPicPr>
              <p:cNvPr id="204" name="Grafik 203">
                <a:extLst>
                  <a:ext uri="{FF2B5EF4-FFF2-40B4-BE49-F238E27FC236}">
                    <a16:creationId xmlns:a16="http://schemas.microsoft.com/office/drawing/2014/main" id="{AFD1ACC7-F1A9-4902-8261-B24D10595F11}"/>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rot="7250211">
                <a:off x="9544384" y="23341750"/>
                <a:ext cx="747936" cy="1445254"/>
              </a:xfrm>
              <a:prstGeom prst="rect">
                <a:avLst/>
              </a:prstGeom>
            </p:spPr>
          </p:pic>
          <p:sp>
            <p:nvSpPr>
              <p:cNvPr id="87" name="Textfeld 86">
                <a:extLst>
                  <a:ext uri="{FF2B5EF4-FFF2-40B4-BE49-F238E27FC236}">
                    <a16:creationId xmlns:a16="http://schemas.microsoft.com/office/drawing/2014/main" id="{5147E420-36F1-4506-B2EA-DF40B66E1E9A}"/>
                  </a:ext>
                </a:extLst>
              </p:cNvPr>
              <p:cNvSpPr txBox="1"/>
              <p:nvPr/>
            </p:nvSpPr>
            <p:spPr>
              <a:xfrm>
                <a:off x="2183829" y="21492445"/>
                <a:ext cx="5123647" cy="3346878"/>
              </a:xfrm>
              <a:prstGeom prst="rect">
                <a:avLst/>
              </a:prstGeom>
              <a:noFill/>
            </p:spPr>
            <p:txBody>
              <a:bodyPr wrap="square" rtlCol="0">
                <a:spAutoFit/>
              </a:bodyPr>
              <a:lstStyle/>
              <a:p>
                <a:pPr algn="just" defTabSz="322920">
                  <a:lnSpc>
                    <a:spcPct val="107000"/>
                  </a:lnSpc>
                  <a:spcAft>
                    <a:spcPts val="565"/>
                  </a:spcAft>
                </a:pPr>
                <a:r>
                  <a:rPr lang="de-DE" sz="1130" b="1" dirty="0">
                    <a:solidFill>
                      <a:srgbClr val="1A2E52"/>
                    </a:solidFill>
                    <a:latin typeface="Open Sans" pitchFamily="2" charset="0"/>
                    <a:ea typeface="Calibri" panose="020F0502020204030204" pitchFamily="34" charset="0"/>
                  </a:rPr>
                  <a:t>Welche Vorteile bieten OER?</a:t>
                </a:r>
              </a:p>
              <a:p>
                <a:pPr algn="just" defTabSz="322920">
                  <a:lnSpc>
                    <a:spcPct val="107000"/>
                  </a:lnSpc>
                  <a:spcAft>
                    <a:spcPts val="565"/>
                  </a:spcAft>
                </a:pPr>
                <a:endParaRPr lang="de-DE" sz="989" dirty="0">
                  <a:solidFill>
                    <a:srgbClr val="1A2E52"/>
                  </a:solidFill>
                  <a:latin typeface="Open Sans" pitchFamily="2" charset="0"/>
                  <a:ea typeface="Calibri" panose="020F0502020204030204" pitchFamily="34" charset="0"/>
                </a:endParaRPr>
              </a:p>
              <a:p>
                <a:pPr algn="just" defTabSz="322920">
                  <a:lnSpc>
                    <a:spcPct val="107000"/>
                  </a:lnSpc>
                  <a:spcAft>
                    <a:spcPts val="565"/>
                  </a:spcAft>
                </a:pPr>
                <a:r>
                  <a:rPr lang="de-DE" sz="989" dirty="0">
                    <a:solidFill>
                      <a:srgbClr val="1A2E52"/>
                    </a:solidFill>
                    <a:latin typeface="Open Sans" pitchFamily="2" charset="0"/>
                    <a:ea typeface="Calibri" panose="020F0502020204030204" pitchFamily="34" charset="0"/>
                  </a:rPr>
                  <a:t>Durch Open Educational Resources können wir mitnutzen, was andere vor uns erdacht haben. So kann die Verwendung von OER dazu beitragen, dass wir Materialien, Energie, Geld, Zeit und andere Ressourcen sinnvoller nutzen, als dafür, das Rad immer wieder neu zu erfinden. </a:t>
                </a:r>
              </a:p>
              <a:p>
                <a:pPr algn="just" defTabSz="322920">
                  <a:lnSpc>
                    <a:spcPct val="107000"/>
                  </a:lnSpc>
                  <a:spcAft>
                    <a:spcPts val="565"/>
                  </a:spcAft>
                </a:pPr>
                <a:r>
                  <a:rPr lang="de-DE" sz="989" dirty="0">
                    <a:solidFill>
                      <a:srgbClr val="1A2E52"/>
                    </a:solidFill>
                    <a:latin typeface="Open Sans" pitchFamily="2" charset="0"/>
                    <a:ea typeface="Calibri" panose="020F0502020204030204" pitchFamily="34" charset="0"/>
                  </a:rPr>
                  <a:t>Bei urheberrechtlich geschütztem Material sind wir zudem immer darauf angewiesen, dass der oder die Urheber*in oder die Verlage dieses weiterhin zur Verfügung stellen, z.B. neue Auflagen drucken oder Onlinezugänge gewährleisten. Tun sie das nicht, kann die Ressource verloren gehen. Da ein als OER gekennzeichnetes Werk beliebig oft kopiert, gespeichert und bereitgestellt werden kann, hat es die Chance, sehr langlebig zu sein.</a:t>
                </a:r>
              </a:p>
              <a:p>
                <a:pPr algn="just" defTabSz="322920">
                  <a:lnSpc>
                    <a:spcPct val="107000"/>
                  </a:lnSpc>
                  <a:spcAft>
                    <a:spcPts val="565"/>
                  </a:spcAft>
                </a:pPr>
                <a:r>
                  <a:rPr lang="de-DE" sz="989" dirty="0">
                    <a:solidFill>
                      <a:srgbClr val="1A2E52"/>
                    </a:solidFill>
                    <a:latin typeface="Open Sans" pitchFamily="2" charset="0"/>
                    <a:ea typeface="Calibri" panose="020F0502020204030204" pitchFamily="34" charset="0"/>
                  </a:rPr>
                  <a:t>Auch unter dem Aspekt der Chancengerechtigkeit können OER zur Nachhaltigkeit beitragen. Dadurch, dass keine zusätzlichen rechtlichen Hürden für ihre Weitergabe bestehen, können sie unabhängig vom globalen oder sozialen Standort weitergegeben oder genutzt werden. Sie sind eine erwägenswerte Form, um den Transfer von Wissen und die Bereitstellung von Bildung chancengerecht und inklusiv zu ermöglichen.</a:t>
                </a:r>
              </a:p>
            </p:txBody>
          </p:sp>
          <p:pic>
            <p:nvPicPr>
              <p:cNvPr id="283" name="Grafik 282">
                <a:extLst>
                  <a:ext uri="{FF2B5EF4-FFF2-40B4-BE49-F238E27FC236}">
                    <a16:creationId xmlns:a16="http://schemas.microsoft.com/office/drawing/2014/main" id="{297BF910-D81D-46FA-9F3B-AB71CCC057A9}"/>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15950619" y="3217402"/>
                <a:ext cx="465608" cy="465350"/>
              </a:xfrm>
              <a:prstGeom prst="rect">
                <a:avLst/>
              </a:prstGeom>
            </p:spPr>
          </p:pic>
          <p:sp>
            <p:nvSpPr>
              <p:cNvPr id="123" name="Freihandform: Form 122">
                <a:extLst>
                  <a:ext uri="{FF2B5EF4-FFF2-40B4-BE49-F238E27FC236}">
                    <a16:creationId xmlns:a16="http://schemas.microsoft.com/office/drawing/2014/main" id="{A2CAE12C-71C2-469C-AB4C-30C484EFD1B8}"/>
                  </a:ext>
                </a:extLst>
              </p:cNvPr>
              <p:cNvSpPr/>
              <p:nvPr/>
            </p:nvSpPr>
            <p:spPr>
              <a:xfrm>
                <a:off x="9330412" y="26725923"/>
                <a:ext cx="3735590" cy="2145710"/>
              </a:xfrm>
              <a:custGeom>
                <a:avLst/>
                <a:gdLst>
                  <a:gd name="connsiteX0" fmla="*/ 4220307 w 4220307"/>
                  <a:gd name="connsiteY0" fmla="*/ 0 h 3037924"/>
                  <a:gd name="connsiteX1" fmla="*/ 3001107 w 4220307"/>
                  <a:gd name="connsiteY1" fmla="*/ 984738 h 3037924"/>
                  <a:gd name="connsiteX2" fmla="*/ 1969477 w 4220307"/>
                  <a:gd name="connsiteY2" fmla="*/ 2766646 h 3037924"/>
                  <a:gd name="connsiteX3" fmla="*/ 0 w 4220307"/>
                  <a:gd name="connsiteY3" fmla="*/ 3001108 h 3037924"/>
                </a:gdLst>
                <a:ahLst/>
                <a:cxnLst>
                  <a:cxn ang="0">
                    <a:pos x="connsiteX0" y="connsiteY0"/>
                  </a:cxn>
                  <a:cxn ang="0">
                    <a:pos x="connsiteX1" y="connsiteY1"/>
                  </a:cxn>
                  <a:cxn ang="0">
                    <a:pos x="connsiteX2" y="connsiteY2"/>
                  </a:cxn>
                  <a:cxn ang="0">
                    <a:pos x="connsiteX3" y="connsiteY3"/>
                  </a:cxn>
                </a:cxnLst>
                <a:rect l="l" t="t" r="r" b="b"/>
                <a:pathLst>
                  <a:path w="4220307" h="3037924">
                    <a:moveTo>
                      <a:pt x="4220307" y="0"/>
                    </a:moveTo>
                    <a:cubicBezTo>
                      <a:pt x="3798276" y="261815"/>
                      <a:pt x="3376245" y="523630"/>
                      <a:pt x="3001107" y="984738"/>
                    </a:cubicBezTo>
                    <a:cubicBezTo>
                      <a:pt x="2625969" y="1445846"/>
                      <a:pt x="2469661" y="2430584"/>
                      <a:pt x="1969477" y="2766646"/>
                    </a:cubicBezTo>
                    <a:cubicBezTo>
                      <a:pt x="1469293" y="3102708"/>
                      <a:pt x="734646" y="3051908"/>
                      <a:pt x="0" y="3001108"/>
                    </a:cubicBezTo>
                  </a:path>
                </a:pathLst>
              </a:custGeom>
              <a:noFill/>
              <a:ln w="825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pic>
            <p:nvPicPr>
              <p:cNvPr id="207" name="Grafik 206">
                <a:extLst>
                  <a:ext uri="{FF2B5EF4-FFF2-40B4-BE49-F238E27FC236}">
                    <a16:creationId xmlns:a16="http://schemas.microsoft.com/office/drawing/2014/main" id="{7769021B-A881-48F6-9578-BBA4A6FD6BA1}"/>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rot="15688694">
                <a:off x="10226303" y="28048211"/>
                <a:ext cx="747936" cy="1445254"/>
              </a:xfrm>
              <a:prstGeom prst="rect">
                <a:avLst/>
              </a:prstGeom>
            </p:spPr>
          </p:pic>
          <p:grpSp>
            <p:nvGrpSpPr>
              <p:cNvPr id="119" name="Gruppieren 118">
                <a:extLst>
                  <a:ext uri="{FF2B5EF4-FFF2-40B4-BE49-F238E27FC236}">
                    <a16:creationId xmlns:a16="http://schemas.microsoft.com/office/drawing/2014/main" id="{645946E4-97B5-4312-A764-EE0EE326C2F2}"/>
                  </a:ext>
                </a:extLst>
              </p:cNvPr>
              <p:cNvGrpSpPr/>
              <p:nvPr/>
            </p:nvGrpSpPr>
            <p:grpSpPr>
              <a:xfrm>
                <a:off x="14611558" y="29035393"/>
                <a:ext cx="2116722" cy="1038874"/>
                <a:chOff x="21576240" y="41078546"/>
                <a:chExt cx="2996883" cy="1470851"/>
              </a:xfrm>
            </p:grpSpPr>
            <p:pic>
              <p:nvPicPr>
                <p:cNvPr id="120" name="Grafik 119">
                  <a:extLst>
                    <a:ext uri="{FF2B5EF4-FFF2-40B4-BE49-F238E27FC236}">
                      <a16:creationId xmlns:a16="http://schemas.microsoft.com/office/drawing/2014/main" id="{AA5D305E-2BF2-4F36-BCC0-25B5C385A95F}"/>
                    </a:ext>
                  </a:extLst>
                </p:cNvPr>
                <p:cNvPicPr>
                  <a:picLocks noChangeAspect="1"/>
                </p:cNvPicPr>
                <p:nvPr/>
              </p:nvPicPr>
              <p:blipFill>
                <a:blip r:embed="rId23">
                  <a:extLst>
                    <a:ext uri="{96DAC541-7B7A-43D3-8B79-37D633B846F1}">
                      <asvg:svgBlip xmlns:asvg="http://schemas.microsoft.com/office/drawing/2016/SVG/main" r:embed="rId24"/>
                    </a:ext>
                  </a:extLst>
                </a:blip>
                <a:srcRect/>
                <a:stretch/>
              </p:blipFill>
              <p:spPr>
                <a:xfrm>
                  <a:off x="21576240" y="41078546"/>
                  <a:ext cx="1703609" cy="596787"/>
                </a:xfrm>
                <a:prstGeom prst="rect">
                  <a:avLst/>
                </a:prstGeom>
              </p:spPr>
            </p:pic>
            <p:sp>
              <p:nvSpPr>
                <p:cNvPr id="124" name="Textplatzhalter 1">
                  <a:extLst>
                    <a:ext uri="{FF2B5EF4-FFF2-40B4-BE49-F238E27FC236}">
                      <a16:creationId xmlns:a16="http://schemas.microsoft.com/office/drawing/2014/main" id="{2700D529-EA33-472F-8873-EFBA2BFC45F4}"/>
                    </a:ext>
                  </a:extLst>
                </p:cNvPr>
                <p:cNvSpPr txBox="1">
                  <a:spLocks/>
                </p:cNvSpPr>
                <p:nvPr/>
              </p:nvSpPr>
              <p:spPr>
                <a:xfrm>
                  <a:off x="21576244" y="41757255"/>
                  <a:ext cx="2996879" cy="792142"/>
                </a:xfrm>
                <a:prstGeom prst="rect">
                  <a:avLst/>
                </a:prstGeom>
              </p:spPr>
              <p:txBody>
                <a:bodyPr vert="horz" lIns="0" tIns="0" rIns="0" bIns="0" numCol="1" spcCol="252000" rtlCol="0">
                  <a:noAutofit/>
                </a:bodyPr>
                <a:lstStyle>
                  <a:lvl1pPr marL="0" indent="0" algn="l" defTabSz="1511960" rtl="0" eaLnBrk="1" latinLnBrk="0" hangingPunct="1">
                    <a:lnSpc>
                      <a:spcPct val="120000"/>
                    </a:lnSpc>
                    <a:spcBef>
                      <a:spcPts val="0"/>
                    </a:spcBef>
                    <a:spcAft>
                      <a:spcPts val="1000"/>
                    </a:spcAft>
                    <a:buFont typeface="Arial" panose="020B0604020202020204" pitchFamily="34" charset="0"/>
                    <a:buNone/>
                    <a:defRPr sz="1200" b="0" i="0" kern="1200">
                      <a:solidFill>
                        <a:schemeClr val="tx1"/>
                      </a:solidFill>
                      <a:latin typeface="Open Sans Light" pitchFamily="2" charset="0"/>
                      <a:ea typeface="Open Sans Light" pitchFamily="2" charset="0"/>
                      <a:cs typeface="Open Sans Light" pitchFamily="2" charset="0"/>
                    </a:defRPr>
                  </a:lvl1pPr>
                  <a:lvl2pPr marL="1133970" indent="-377990" algn="l" defTabSz="1511960" rtl="0" eaLnBrk="1" latinLnBrk="0" hangingPunct="1">
                    <a:lnSpc>
                      <a:spcPct val="90000"/>
                    </a:lnSpc>
                    <a:spcBef>
                      <a:spcPts val="827"/>
                    </a:spcBef>
                    <a:buFont typeface="Arial" panose="020B0604020202020204" pitchFamily="34" charset="0"/>
                    <a:buChar char="•"/>
                    <a:defRPr sz="396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889951" indent="-377990" algn="l" defTabSz="1511960" rtl="0" eaLnBrk="1" latinLnBrk="0" hangingPunct="1">
                    <a:lnSpc>
                      <a:spcPct val="90000"/>
                    </a:lnSpc>
                    <a:spcBef>
                      <a:spcPts val="827"/>
                    </a:spcBef>
                    <a:buFont typeface="Arial" panose="020B0604020202020204" pitchFamily="34" charset="0"/>
                    <a:buChar char="•"/>
                    <a:defRPr sz="3307"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64593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340191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415789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6pPr>
                  <a:lvl7pPr marL="491387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7pPr>
                  <a:lvl8pPr marL="566985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8pPr>
                  <a:lvl9pPr marL="642583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9pPr>
                </a:lstStyle>
                <a:p>
                  <a:pPr defTabSz="1067897">
                    <a:spcAft>
                      <a:spcPts val="0"/>
                    </a:spcAft>
                  </a:pPr>
                  <a:r>
                    <a:rPr lang="de-DE" sz="848" dirty="0">
                      <a:solidFill>
                        <a:prstClr val="white"/>
                      </a:solidFill>
                    </a:rPr>
                    <a:t>Plakat des </a:t>
                  </a:r>
                  <a:r>
                    <a:rPr lang="de-DE" sz="848" b="1" dirty="0">
                      <a:solidFill>
                        <a:prstClr val="white"/>
                      </a:solidFill>
                    </a:rPr>
                    <a:t>OER Lab der Universität Koblenz </a:t>
                  </a:r>
                  <a:r>
                    <a:rPr lang="de-DE" sz="848" dirty="0">
                      <a:solidFill>
                        <a:prstClr val="white"/>
                      </a:solidFill>
                    </a:rPr>
                    <a:t>unter der </a:t>
                  </a:r>
                  <a:r>
                    <a:rPr lang="de-DE" sz="848" b="1" dirty="0">
                      <a:solidFill>
                        <a:prstClr val="white"/>
                      </a:solidFill>
                    </a:rPr>
                    <a:t>Lizenz CC BY-SA 4.0 International</a:t>
                  </a:r>
                </a:p>
                <a:p>
                  <a:pPr defTabSz="1067897">
                    <a:spcAft>
                      <a:spcPts val="0"/>
                    </a:spcAft>
                  </a:pPr>
                  <a:r>
                    <a:rPr lang="de-DE" sz="633" b="1" dirty="0">
                      <a:solidFill>
                        <a:prstClr val="white"/>
                      </a:solidFill>
                    </a:rPr>
                    <a:t>https://creativecommons.org/licenses/by-sa/4.0/legalcode</a:t>
                  </a:r>
                </a:p>
                <a:p>
                  <a:pPr defTabSz="1067897">
                    <a:spcAft>
                      <a:spcPts val="0"/>
                    </a:spcAft>
                  </a:pPr>
                  <a:endParaRPr lang="de-DE" sz="848" b="1" dirty="0">
                    <a:solidFill>
                      <a:prstClr val="white"/>
                    </a:solidFill>
                  </a:endParaRPr>
                </a:p>
              </p:txBody>
            </p:sp>
          </p:grpSp>
          <p:sp>
            <p:nvSpPr>
              <p:cNvPr id="125" name="Freihandform 11">
                <a:extLst>
                  <a:ext uri="{FF2B5EF4-FFF2-40B4-BE49-F238E27FC236}">
                    <a16:creationId xmlns:a16="http://schemas.microsoft.com/office/drawing/2014/main" id="{DBB26F98-A0B7-4024-A62F-66F777CD5303}"/>
                  </a:ext>
                </a:extLst>
              </p:cNvPr>
              <p:cNvSpPr/>
              <p:nvPr/>
            </p:nvSpPr>
            <p:spPr>
              <a:xfrm>
                <a:off x="671767" y="2759543"/>
                <a:ext cx="556259" cy="603002"/>
              </a:xfrm>
              <a:custGeom>
                <a:avLst/>
                <a:gdLst>
                  <a:gd name="connsiteX0" fmla="*/ 0 w 399245"/>
                  <a:gd name="connsiteY0" fmla="*/ 0 h 441101"/>
                  <a:gd name="connsiteX1" fmla="*/ 209282 w 399245"/>
                  <a:gd name="connsiteY1" fmla="*/ 0 h 441101"/>
                  <a:gd name="connsiteX2" fmla="*/ 399245 w 399245"/>
                  <a:gd name="connsiteY2" fmla="*/ 225380 h 441101"/>
                  <a:gd name="connsiteX3" fmla="*/ 206062 w 399245"/>
                  <a:gd name="connsiteY3" fmla="*/ 441101 h 441101"/>
                  <a:gd name="connsiteX4" fmla="*/ 0 w 399245"/>
                  <a:gd name="connsiteY4" fmla="*/ 441101 h 441101"/>
                  <a:gd name="connsiteX5" fmla="*/ 189964 w 399245"/>
                  <a:gd name="connsiteY5" fmla="*/ 225380 h 441101"/>
                  <a:gd name="connsiteX6" fmla="*/ 0 w 399245"/>
                  <a:gd name="connsiteY6" fmla="*/ 0 h 44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245" h="441101">
                    <a:moveTo>
                      <a:pt x="0" y="0"/>
                    </a:moveTo>
                    <a:lnTo>
                      <a:pt x="209282" y="0"/>
                    </a:lnTo>
                    <a:lnTo>
                      <a:pt x="399245" y="225380"/>
                    </a:lnTo>
                    <a:lnTo>
                      <a:pt x="206062" y="441101"/>
                    </a:lnTo>
                    <a:lnTo>
                      <a:pt x="0" y="441101"/>
                    </a:lnTo>
                    <a:lnTo>
                      <a:pt x="189964" y="22538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dirty="0">
                  <a:solidFill>
                    <a:prstClr val="white"/>
                  </a:solidFill>
                  <a:latin typeface="Calibri" panose="020F0502020204030204"/>
                </a:endParaRPr>
              </a:p>
            </p:txBody>
          </p:sp>
          <p:sp>
            <p:nvSpPr>
              <p:cNvPr id="145" name="Freihandform: Form 144">
                <a:extLst>
                  <a:ext uri="{FF2B5EF4-FFF2-40B4-BE49-F238E27FC236}">
                    <a16:creationId xmlns:a16="http://schemas.microsoft.com/office/drawing/2014/main" id="{82A899E5-BF3B-4A70-A9D3-63777C5A8885}"/>
                  </a:ext>
                </a:extLst>
              </p:cNvPr>
              <p:cNvSpPr/>
              <p:nvPr/>
            </p:nvSpPr>
            <p:spPr>
              <a:xfrm>
                <a:off x="7409781" y="8094317"/>
                <a:ext cx="5690170" cy="1471946"/>
              </a:xfrm>
              <a:custGeom>
                <a:avLst/>
                <a:gdLst>
                  <a:gd name="connsiteX0" fmla="*/ 0 w 5690170"/>
                  <a:gd name="connsiteY0" fmla="*/ 395532 h 1471946"/>
                  <a:gd name="connsiteX1" fmla="*/ 1177765 w 5690170"/>
                  <a:gd name="connsiteY1" fmla="*/ 29551 h 1471946"/>
                  <a:gd name="connsiteX2" fmla="*/ 3206928 w 5690170"/>
                  <a:gd name="connsiteY2" fmla="*/ 1084437 h 1471946"/>
                  <a:gd name="connsiteX3" fmla="*/ 5690170 w 5690170"/>
                  <a:gd name="connsiteY3" fmla="*/ 1471946 h 1471946"/>
                </a:gdLst>
                <a:ahLst/>
                <a:cxnLst>
                  <a:cxn ang="0">
                    <a:pos x="connsiteX0" y="connsiteY0"/>
                  </a:cxn>
                  <a:cxn ang="0">
                    <a:pos x="connsiteX1" y="connsiteY1"/>
                  </a:cxn>
                  <a:cxn ang="0">
                    <a:pos x="connsiteX2" y="connsiteY2"/>
                  </a:cxn>
                  <a:cxn ang="0">
                    <a:pos x="connsiteX3" y="connsiteY3"/>
                  </a:cxn>
                </a:cxnLst>
                <a:rect l="l" t="t" r="r" b="b"/>
                <a:pathLst>
                  <a:path w="5690170" h="1471946" extrusionOk="0">
                    <a:moveTo>
                      <a:pt x="0" y="395532"/>
                    </a:moveTo>
                    <a:cubicBezTo>
                      <a:pt x="289537" y="135332"/>
                      <a:pt x="596161" y="-67583"/>
                      <a:pt x="1177765" y="29551"/>
                    </a:cubicBezTo>
                    <a:cubicBezTo>
                      <a:pt x="1771154" y="156769"/>
                      <a:pt x="2333314" y="847903"/>
                      <a:pt x="3206928" y="1084437"/>
                    </a:cubicBezTo>
                    <a:cubicBezTo>
                      <a:pt x="3927027" y="1356056"/>
                      <a:pt x="4809619" y="1481104"/>
                      <a:pt x="5690170" y="1471946"/>
                    </a:cubicBezTo>
                  </a:path>
                </a:pathLst>
              </a:custGeom>
              <a:noFill/>
              <a:ln w="82550">
                <a:solidFill>
                  <a:schemeClr val="bg1"/>
                </a:solidFill>
                <a:prstDash val="sysDot"/>
                <a:extLst>
                  <a:ext uri="{C807C97D-BFC1-408E-A445-0C87EB9F89A2}">
                    <ask:lineSketchStyleProps xmlns:ask="http://schemas.microsoft.com/office/drawing/2018/sketchyshapes" sd="1219033472">
                      <a:custGeom>
                        <a:avLst/>
                        <a:gdLst>
                          <a:gd name="connsiteX0" fmla="*/ 0 w 6111240"/>
                          <a:gd name="connsiteY0" fmla="*/ 560000 h 2084000"/>
                          <a:gd name="connsiteX1" fmla="*/ 1264920 w 6111240"/>
                          <a:gd name="connsiteY1" fmla="*/ 41840 h 2084000"/>
                          <a:gd name="connsiteX2" fmla="*/ 3444240 w 6111240"/>
                          <a:gd name="connsiteY2" fmla="*/ 1535360 h 2084000"/>
                          <a:gd name="connsiteX3" fmla="*/ 6111240 w 6111240"/>
                          <a:gd name="connsiteY3" fmla="*/ 2084000 h 2084000"/>
                        </a:gdLst>
                        <a:ahLst/>
                        <a:cxnLst>
                          <a:cxn ang="0">
                            <a:pos x="connsiteX0" y="connsiteY0"/>
                          </a:cxn>
                          <a:cxn ang="0">
                            <a:pos x="connsiteX1" y="connsiteY1"/>
                          </a:cxn>
                          <a:cxn ang="0">
                            <a:pos x="connsiteX2" y="connsiteY2"/>
                          </a:cxn>
                          <a:cxn ang="0">
                            <a:pos x="connsiteX3" y="connsiteY3"/>
                          </a:cxn>
                        </a:cxnLst>
                        <a:rect l="l" t="t" r="r" b="b"/>
                        <a:pathLst>
                          <a:path w="6111240" h="2084000">
                            <a:moveTo>
                              <a:pt x="0" y="560000"/>
                            </a:moveTo>
                            <a:cubicBezTo>
                              <a:pt x="345440" y="219640"/>
                              <a:pt x="690880" y="-120720"/>
                              <a:pt x="1264920" y="41840"/>
                            </a:cubicBezTo>
                            <a:cubicBezTo>
                              <a:pt x="1838960" y="204400"/>
                              <a:pt x="2636520" y="1195000"/>
                              <a:pt x="3444240" y="1535360"/>
                            </a:cubicBezTo>
                            <a:cubicBezTo>
                              <a:pt x="4251960" y="1875720"/>
                              <a:pt x="5181600" y="1979860"/>
                              <a:pt x="6111240" y="2084000"/>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pic>
            <p:nvPicPr>
              <p:cNvPr id="190" name="Grafik 189">
                <a:extLst>
                  <a:ext uri="{FF2B5EF4-FFF2-40B4-BE49-F238E27FC236}">
                    <a16:creationId xmlns:a16="http://schemas.microsoft.com/office/drawing/2014/main" id="{2718FBC5-164B-47F4-92AA-8CD2A61D1FF5}"/>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rot="6683036">
                <a:off x="10037569" y="8356979"/>
                <a:ext cx="747936" cy="1445254"/>
              </a:xfrm>
              <a:prstGeom prst="rect">
                <a:avLst/>
              </a:prstGeom>
            </p:spPr>
          </p:pic>
          <p:sp>
            <p:nvSpPr>
              <p:cNvPr id="183" name="Textfeld 182">
                <a:extLst>
                  <a:ext uri="{FF2B5EF4-FFF2-40B4-BE49-F238E27FC236}">
                    <a16:creationId xmlns:a16="http://schemas.microsoft.com/office/drawing/2014/main" id="{E7E2DACF-5F7B-43F5-B6D8-4F5F3AB0C717}"/>
                  </a:ext>
                </a:extLst>
              </p:cNvPr>
              <p:cNvSpPr txBox="1"/>
              <p:nvPr/>
            </p:nvSpPr>
            <p:spPr>
              <a:xfrm>
                <a:off x="13970783" y="14634209"/>
                <a:ext cx="2448271" cy="266227"/>
              </a:xfrm>
              <a:prstGeom prst="rect">
                <a:avLst/>
              </a:prstGeom>
              <a:noFill/>
            </p:spPr>
            <p:txBody>
              <a:bodyPr wrap="square" rtlCol="0">
                <a:spAutoFit/>
              </a:bodyPr>
              <a:lstStyle/>
              <a:p>
                <a:pPr defTabSz="322920"/>
                <a:r>
                  <a:rPr lang="de-DE" sz="1130" b="1" dirty="0">
                    <a:solidFill>
                      <a:srgbClr val="1A2E52"/>
                    </a:solidFill>
                    <a:latin typeface="Open Sans" pitchFamily="2" charset="0"/>
                    <a:ea typeface="Open Sans" pitchFamily="2" charset="0"/>
                    <a:cs typeface="Open Sans" pitchFamily="2" charset="0"/>
                  </a:rPr>
                  <a:t>Die Bausteine der CC-Lizenzen</a:t>
                </a:r>
              </a:p>
            </p:txBody>
          </p:sp>
          <p:pic>
            <p:nvPicPr>
              <p:cNvPr id="134" name="Grafik 133">
                <a:extLst>
                  <a:ext uri="{FF2B5EF4-FFF2-40B4-BE49-F238E27FC236}">
                    <a16:creationId xmlns:a16="http://schemas.microsoft.com/office/drawing/2014/main" id="{E3E3A013-E1F6-4C82-913C-1D5A200B3341}"/>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125986" y="15776750"/>
                <a:ext cx="465608" cy="465350"/>
              </a:xfrm>
              <a:prstGeom prst="rect">
                <a:avLst/>
              </a:prstGeom>
            </p:spPr>
          </p:pic>
          <p:pic>
            <p:nvPicPr>
              <p:cNvPr id="135" name="Grafik 134">
                <a:extLst>
                  <a:ext uri="{FF2B5EF4-FFF2-40B4-BE49-F238E27FC236}">
                    <a16:creationId xmlns:a16="http://schemas.microsoft.com/office/drawing/2014/main" id="{FD6360D2-7D42-433A-9D91-D7EE1B92910F}"/>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591245" y="16237218"/>
                <a:ext cx="465608" cy="465350"/>
              </a:xfrm>
              <a:prstGeom prst="rect">
                <a:avLst/>
              </a:prstGeom>
            </p:spPr>
          </p:pic>
          <p:pic>
            <p:nvPicPr>
              <p:cNvPr id="136" name="Grafik 135">
                <a:extLst>
                  <a:ext uri="{FF2B5EF4-FFF2-40B4-BE49-F238E27FC236}">
                    <a16:creationId xmlns:a16="http://schemas.microsoft.com/office/drawing/2014/main" id="{6C5130BE-F788-48FA-BB7A-322770A281C1}"/>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1016822" y="12445811"/>
                <a:ext cx="465608" cy="465350"/>
              </a:xfrm>
              <a:prstGeom prst="rect">
                <a:avLst/>
              </a:prstGeom>
            </p:spPr>
          </p:pic>
          <p:grpSp>
            <p:nvGrpSpPr>
              <p:cNvPr id="4" name="Gruppieren 3">
                <a:extLst>
                  <a:ext uri="{FF2B5EF4-FFF2-40B4-BE49-F238E27FC236}">
                    <a16:creationId xmlns:a16="http://schemas.microsoft.com/office/drawing/2014/main" id="{1D4BA71B-039F-49CB-AE03-5CBEF853D4C3}"/>
                  </a:ext>
                </a:extLst>
              </p:cNvPr>
              <p:cNvGrpSpPr/>
              <p:nvPr/>
            </p:nvGrpSpPr>
            <p:grpSpPr>
              <a:xfrm>
                <a:off x="671767" y="4725060"/>
                <a:ext cx="7621116" cy="6198673"/>
                <a:chOff x="951097" y="6659663"/>
                <a:chExt cx="10790074" cy="8776161"/>
              </a:xfrm>
            </p:grpSpPr>
            <p:grpSp>
              <p:nvGrpSpPr>
                <p:cNvPr id="97" name="Gruppieren 96">
                  <a:extLst>
                    <a:ext uri="{FF2B5EF4-FFF2-40B4-BE49-F238E27FC236}">
                      <a16:creationId xmlns:a16="http://schemas.microsoft.com/office/drawing/2014/main" id="{B7D4BA44-27BF-44BD-9637-7777D115BF30}"/>
                    </a:ext>
                  </a:extLst>
                </p:cNvPr>
                <p:cNvGrpSpPr/>
                <p:nvPr/>
              </p:nvGrpSpPr>
              <p:grpSpPr>
                <a:xfrm rot="263411" flipH="1">
                  <a:off x="8483886" y="6659663"/>
                  <a:ext cx="2012708" cy="1699475"/>
                  <a:chOff x="11164564" y="24622539"/>
                  <a:chExt cx="1532268" cy="1293805"/>
                </a:xfrm>
              </p:grpSpPr>
              <p:sp>
                <p:nvSpPr>
                  <p:cNvPr id="98" name="Freihandform: Form 97">
                    <a:extLst>
                      <a:ext uri="{FF2B5EF4-FFF2-40B4-BE49-F238E27FC236}">
                        <a16:creationId xmlns:a16="http://schemas.microsoft.com/office/drawing/2014/main" id="{E5CD490A-7048-4622-90F3-CF3AEEA5609E}"/>
                      </a:ext>
                    </a:extLst>
                  </p:cNvPr>
                  <p:cNvSpPr/>
                  <p:nvPr/>
                </p:nvSpPr>
                <p:spPr>
                  <a:xfrm>
                    <a:off x="11293339" y="24801002"/>
                    <a:ext cx="879690" cy="1003575"/>
                  </a:xfrm>
                  <a:custGeom>
                    <a:avLst/>
                    <a:gdLst>
                      <a:gd name="connsiteX0" fmla="*/ 86094 w 1536513"/>
                      <a:gd name="connsiteY0" fmla="*/ -720 h 1564324"/>
                      <a:gd name="connsiteX1" fmla="*/ 284867 w 1536513"/>
                      <a:gd name="connsiteY1" fmla="*/ 230710 h 1564324"/>
                      <a:gd name="connsiteX2" fmla="*/ 1475284 w 1536513"/>
                      <a:gd name="connsiteY2" fmla="*/ 1487453 h 1564324"/>
                      <a:gd name="connsiteX3" fmla="*/ 1535840 w 1536513"/>
                      <a:gd name="connsiteY3" fmla="*/ 1542635 h 1564324"/>
                      <a:gd name="connsiteX4" fmla="*/ 828627 w 1536513"/>
                      <a:gd name="connsiteY4" fmla="*/ 1563604 h 1564324"/>
                      <a:gd name="connsiteX5" fmla="*/ 806448 w 1536513"/>
                      <a:gd name="connsiteY5" fmla="*/ 1509896 h 1564324"/>
                      <a:gd name="connsiteX6" fmla="*/ 86511 w 1536513"/>
                      <a:gd name="connsiteY6" fmla="*/ 185629 h 1564324"/>
                      <a:gd name="connsiteX7" fmla="*/ -674 w 1536513"/>
                      <a:gd name="connsiteY7" fmla="*/ 46140 h 1564324"/>
                      <a:gd name="connsiteX8" fmla="*/ 24355 w 1536513"/>
                      <a:gd name="connsiteY8" fmla="*/ 41079 h 1564324"/>
                      <a:gd name="connsiteX9" fmla="*/ 86094 w 1536513"/>
                      <a:gd name="connsiteY9" fmla="*/ -720 h 156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6513" h="1564324">
                        <a:moveTo>
                          <a:pt x="86094" y="-720"/>
                        </a:moveTo>
                        <a:lnTo>
                          <a:pt x="284867" y="230710"/>
                        </a:lnTo>
                        <a:cubicBezTo>
                          <a:pt x="743110" y="755140"/>
                          <a:pt x="1172917" y="1205854"/>
                          <a:pt x="1475284" y="1487453"/>
                        </a:cubicBezTo>
                        <a:lnTo>
                          <a:pt x="1535840" y="1542635"/>
                        </a:lnTo>
                        <a:lnTo>
                          <a:pt x="828627" y="1563604"/>
                        </a:lnTo>
                        <a:lnTo>
                          <a:pt x="806448" y="1509896"/>
                        </a:lnTo>
                        <a:cubicBezTo>
                          <a:pt x="673932" y="1203914"/>
                          <a:pt x="418008" y="728248"/>
                          <a:pt x="86511" y="185629"/>
                        </a:cubicBezTo>
                        <a:lnTo>
                          <a:pt x="-674" y="46140"/>
                        </a:lnTo>
                        <a:lnTo>
                          <a:pt x="24355" y="41079"/>
                        </a:lnTo>
                        <a:lnTo>
                          <a:pt x="86094" y="-720"/>
                        </a:lnTo>
                        <a:close/>
                      </a:path>
                    </a:pathLst>
                  </a:custGeom>
                  <a:solidFill>
                    <a:srgbClr val="378F9B"/>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99" name="Freihandform: Form 98">
                    <a:extLst>
                      <a:ext uri="{FF2B5EF4-FFF2-40B4-BE49-F238E27FC236}">
                        <a16:creationId xmlns:a16="http://schemas.microsoft.com/office/drawing/2014/main" id="{98824C15-D02C-487C-8078-480EAEBEDF5E}"/>
                      </a:ext>
                    </a:extLst>
                  </p:cNvPr>
                  <p:cNvSpPr/>
                  <p:nvPr/>
                </p:nvSpPr>
                <p:spPr>
                  <a:xfrm>
                    <a:off x="12093480" y="25282711"/>
                    <a:ext cx="454891" cy="615557"/>
                  </a:xfrm>
                  <a:custGeom>
                    <a:avLst/>
                    <a:gdLst>
                      <a:gd name="connsiteX0" fmla="*/ 739217 w 794537"/>
                      <a:gd name="connsiteY0" fmla="*/ -720 h 959500"/>
                      <a:gd name="connsiteX1" fmla="*/ 755486 w 794537"/>
                      <a:gd name="connsiteY1" fmla="*/ 23371 h 959500"/>
                      <a:gd name="connsiteX2" fmla="*/ 793864 w 794537"/>
                      <a:gd name="connsiteY2" fmla="*/ 49255 h 959500"/>
                      <a:gd name="connsiteX3" fmla="*/ 695415 w 794537"/>
                      <a:gd name="connsiteY3" fmla="*/ 184579 h 959500"/>
                      <a:gd name="connsiteX4" fmla="*/ 242457 w 794537"/>
                      <a:gd name="connsiteY4" fmla="*/ 921307 h 959500"/>
                      <a:gd name="connsiteX5" fmla="*/ 225075 w 794537"/>
                      <a:gd name="connsiteY5" fmla="*/ 958781 h 959500"/>
                      <a:gd name="connsiteX6" fmla="*/ -674 w 794537"/>
                      <a:gd name="connsiteY6" fmla="*/ 523343 h 959500"/>
                      <a:gd name="connsiteX7" fmla="*/ 27275 w 794537"/>
                      <a:gd name="connsiteY7" fmla="*/ 509500 h 959500"/>
                      <a:gd name="connsiteX8" fmla="*/ 664963 w 794537"/>
                      <a:gd name="connsiteY8" fmla="*/ 62305 h 959500"/>
                      <a:gd name="connsiteX9" fmla="*/ 739217 w 794537"/>
                      <a:gd name="connsiteY9" fmla="*/ -720 h 9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537" h="959500">
                        <a:moveTo>
                          <a:pt x="739217" y="-720"/>
                        </a:moveTo>
                        <a:lnTo>
                          <a:pt x="755486" y="23371"/>
                        </a:lnTo>
                        <a:lnTo>
                          <a:pt x="793864" y="49255"/>
                        </a:lnTo>
                        <a:lnTo>
                          <a:pt x="695415" y="184579"/>
                        </a:lnTo>
                        <a:cubicBezTo>
                          <a:pt x="494835" y="468313"/>
                          <a:pt x="333257" y="734276"/>
                          <a:pt x="242457" y="921307"/>
                        </a:cubicBezTo>
                        <a:lnTo>
                          <a:pt x="225075" y="958781"/>
                        </a:lnTo>
                        <a:lnTo>
                          <a:pt x="-674" y="523343"/>
                        </a:lnTo>
                        <a:lnTo>
                          <a:pt x="27275" y="509500"/>
                        </a:lnTo>
                        <a:cubicBezTo>
                          <a:pt x="184751" y="427015"/>
                          <a:pt x="414602" y="268038"/>
                          <a:pt x="664963" y="62305"/>
                        </a:cubicBezTo>
                        <a:lnTo>
                          <a:pt x="739217" y="-720"/>
                        </a:lnTo>
                        <a:close/>
                      </a:path>
                    </a:pathLst>
                  </a:custGeom>
                  <a:solidFill>
                    <a:srgbClr val="378F9B"/>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100" name="Freihandform: Form 99">
                    <a:extLst>
                      <a:ext uri="{FF2B5EF4-FFF2-40B4-BE49-F238E27FC236}">
                        <a16:creationId xmlns:a16="http://schemas.microsoft.com/office/drawing/2014/main" id="{4C3D34EA-D05C-4442-8C7D-A834798BC8A6}"/>
                      </a:ext>
                    </a:extLst>
                  </p:cNvPr>
                  <p:cNvSpPr/>
                  <p:nvPr/>
                </p:nvSpPr>
                <p:spPr>
                  <a:xfrm>
                    <a:off x="11685111" y="25518031"/>
                    <a:ext cx="642970" cy="398313"/>
                  </a:xfrm>
                  <a:custGeom>
                    <a:avLst/>
                    <a:gdLst>
                      <a:gd name="connsiteX0" fmla="*/ 596272 w 1123045"/>
                      <a:gd name="connsiteY0" fmla="*/ 456 h 620870"/>
                      <a:gd name="connsiteX1" fmla="*/ 1121190 w 1123045"/>
                      <a:gd name="connsiteY1" fmla="*/ 597416 h 620870"/>
                      <a:gd name="connsiteX2" fmla="*/ 1117436 w 1123045"/>
                      <a:gd name="connsiteY2" fmla="*/ 620151 h 620870"/>
                      <a:gd name="connsiteX3" fmla="*/ 160 w 1123045"/>
                      <a:gd name="connsiteY3" fmla="*/ 548400 h 620870"/>
                      <a:gd name="connsiteX4" fmla="*/ -674 w 1123045"/>
                      <a:gd name="connsiteY4" fmla="*/ 525388 h 620870"/>
                      <a:gd name="connsiteX5" fmla="*/ 596272 w 1123045"/>
                      <a:gd name="connsiteY5" fmla="*/ 456 h 62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045" h="620870">
                        <a:moveTo>
                          <a:pt x="596272" y="456"/>
                        </a:moveTo>
                        <a:cubicBezTo>
                          <a:pt x="906078" y="20347"/>
                          <a:pt x="1141143" y="287624"/>
                          <a:pt x="1121190" y="597416"/>
                        </a:cubicBezTo>
                        <a:lnTo>
                          <a:pt x="1117436" y="620151"/>
                        </a:lnTo>
                        <a:lnTo>
                          <a:pt x="160" y="548400"/>
                        </a:lnTo>
                        <a:lnTo>
                          <a:pt x="-674" y="525388"/>
                        </a:lnTo>
                        <a:cubicBezTo>
                          <a:pt x="19210" y="215582"/>
                          <a:pt x="286467" y="-19442"/>
                          <a:pt x="596272" y="456"/>
                        </a:cubicBezTo>
                        <a:close/>
                      </a:path>
                    </a:pathLst>
                  </a:custGeom>
                  <a:solidFill>
                    <a:srgbClr val="EA6546"/>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101" name="Freihandform: Form 100">
                    <a:extLst>
                      <a:ext uri="{FF2B5EF4-FFF2-40B4-BE49-F238E27FC236}">
                        <a16:creationId xmlns:a16="http://schemas.microsoft.com/office/drawing/2014/main" id="{111003E2-AB87-41C3-929D-CAE7FD9C2C08}"/>
                      </a:ext>
                    </a:extLst>
                  </p:cNvPr>
                  <p:cNvSpPr/>
                  <p:nvPr/>
                </p:nvSpPr>
                <p:spPr>
                  <a:xfrm>
                    <a:off x="12465964" y="25146951"/>
                    <a:ext cx="230868" cy="258699"/>
                  </a:xfrm>
                  <a:custGeom>
                    <a:avLst/>
                    <a:gdLst>
                      <a:gd name="connsiteX0" fmla="*/ -674 w 403247"/>
                      <a:gd name="connsiteY0" fmla="*/ 200904 h 403248"/>
                      <a:gd name="connsiteX1" fmla="*/ 200950 w 403247"/>
                      <a:gd name="connsiteY1" fmla="*/ -720 h 403248"/>
                      <a:gd name="connsiteX2" fmla="*/ 402574 w 403247"/>
                      <a:gd name="connsiteY2" fmla="*/ 200904 h 403248"/>
                      <a:gd name="connsiteX3" fmla="*/ 200950 w 403247"/>
                      <a:gd name="connsiteY3" fmla="*/ 402528 h 403248"/>
                      <a:gd name="connsiteX4" fmla="*/ -674 w 403247"/>
                      <a:gd name="connsiteY4" fmla="*/ 200904 h 403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47" h="403248">
                        <a:moveTo>
                          <a:pt x="-674" y="200904"/>
                        </a:moveTo>
                        <a:cubicBezTo>
                          <a:pt x="-674" y="89552"/>
                          <a:pt x="89570" y="-720"/>
                          <a:pt x="200950" y="-720"/>
                        </a:cubicBezTo>
                        <a:cubicBezTo>
                          <a:pt x="312330" y="-720"/>
                          <a:pt x="402574" y="89552"/>
                          <a:pt x="402574" y="200904"/>
                        </a:cubicBezTo>
                        <a:cubicBezTo>
                          <a:pt x="402574" y="312256"/>
                          <a:pt x="312330" y="402528"/>
                          <a:pt x="200950" y="402528"/>
                        </a:cubicBezTo>
                        <a:cubicBezTo>
                          <a:pt x="89570" y="402528"/>
                          <a:pt x="-674" y="312256"/>
                          <a:pt x="-674" y="200904"/>
                        </a:cubicBezTo>
                        <a:close/>
                      </a:path>
                    </a:pathLst>
                  </a:custGeom>
                  <a:solidFill>
                    <a:srgbClr val="EA6546"/>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102" name="Freihandform: Form 101">
                    <a:extLst>
                      <a:ext uri="{FF2B5EF4-FFF2-40B4-BE49-F238E27FC236}">
                        <a16:creationId xmlns:a16="http://schemas.microsoft.com/office/drawing/2014/main" id="{566AE4D9-1282-4BF0-A039-1A46F063048E}"/>
                      </a:ext>
                    </a:extLst>
                  </p:cNvPr>
                  <p:cNvSpPr/>
                  <p:nvPr/>
                </p:nvSpPr>
                <p:spPr>
                  <a:xfrm>
                    <a:off x="11164564" y="24622539"/>
                    <a:ext cx="234849" cy="258699"/>
                  </a:xfrm>
                  <a:custGeom>
                    <a:avLst/>
                    <a:gdLst>
                      <a:gd name="connsiteX0" fmla="*/ -674 w 410200"/>
                      <a:gd name="connsiteY0" fmla="*/ 200904 h 403248"/>
                      <a:gd name="connsiteX1" fmla="*/ 204426 w 410200"/>
                      <a:gd name="connsiteY1" fmla="*/ -720 h 403248"/>
                      <a:gd name="connsiteX2" fmla="*/ 409527 w 410200"/>
                      <a:gd name="connsiteY2" fmla="*/ 200904 h 403248"/>
                      <a:gd name="connsiteX3" fmla="*/ 204426 w 410200"/>
                      <a:gd name="connsiteY3" fmla="*/ 402528 h 403248"/>
                      <a:gd name="connsiteX4" fmla="*/ -674 w 410200"/>
                      <a:gd name="connsiteY4" fmla="*/ 200904 h 403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200" h="403248">
                        <a:moveTo>
                          <a:pt x="-674" y="200904"/>
                        </a:moveTo>
                        <a:cubicBezTo>
                          <a:pt x="-674" y="89552"/>
                          <a:pt x="91169" y="-720"/>
                          <a:pt x="204426" y="-720"/>
                        </a:cubicBezTo>
                        <a:cubicBezTo>
                          <a:pt x="317684" y="-720"/>
                          <a:pt x="409527" y="89552"/>
                          <a:pt x="409527" y="200904"/>
                        </a:cubicBezTo>
                        <a:cubicBezTo>
                          <a:pt x="409527" y="312256"/>
                          <a:pt x="317684" y="402528"/>
                          <a:pt x="204426" y="402528"/>
                        </a:cubicBezTo>
                        <a:cubicBezTo>
                          <a:pt x="91169" y="402528"/>
                          <a:pt x="-674" y="312256"/>
                          <a:pt x="-674" y="200904"/>
                        </a:cubicBezTo>
                        <a:close/>
                      </a:path>
                    </a:pathLst>
                  </a:custGeom>
                  <a:solidFill>
                    <a:srgbClr val="EA6546"/>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103" name="Freihandform: Form 102">
                    <a:extLst>
                      <a:ext uri="{FF2B5EF4-FFF2-40B4-BE49-F238E27FC236}">
                        <a16:creationId xmlns:a16="http://schemas.microsoft.com/office/drawing/2014/main" id="{39C05A73-B3E6-4BE0-845D-97F4E7812708}"/>
                      </a:ext>
                    </a:extLst>
                  </p:cNvPr>
                  <p:cNvSpPr/>
                  <p:nvPr/>
                </p:nvSpPr>
                <p:spPr>
                  <a:xfrm>
                    <a:off x="11427787" y="25203073"/>
                    <a:ext cx="521273" cy="316810"/>
                  </a:xfrm>
                  <a:custGeom>
                    <a:avLst/>
                    <a:gdLst>
                      <a:gd name="connsiteX0" fmla="*/ 391102 w 748719"/>
                      <a:gd name="connsiteY0" fmla="*/ 109263 h 448976"/>
                      <a:gd name="connsiteX1" fmla="*/ 747629 w 748719"/>
                      <a:gd name="connsiteY1" fmla="*/ 30720 h 448976"/>
                      <a:gd name="connsiteX2" fmla="*/ 356270 w 748719"/>
                      <a:gd name="connsiteY2" fmla="*/ 338273 h 448976"/>
                      <a:gd name="connsiteX3" fmla="*/ -257 w 748719"/>
                      <a:gd name="connsiteY3" fmla="*/ 416816 h 448976"/>
                      <a:gd name="connsiteX4" fmla="*/ 241553 w 748719"/>
                      <a:gd name="connsiteY4" fmla="*/ 195120 h 448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19" h="448976">
                        <a:moveTo>
                          <a:pt x="391102" y="109263"/>
                        </a:moveTo>
                        <a:cubicBezTo>
                          <a:pt x="597662" y="2646"/>
                          <a:pt x="757293" y="-32521"/>
                          <a:pt x="747629" y="30720"/>
                        </a:cubicBezTo>
                        <a:cubicBezTo>
                          <a:pt x="738034" y="93960"/>
                          <a:pt x="562761" y="231656"/>
                          <a:pt x="356270" y="338273"/>
                        </a:cubicBezTo>
                        <a:cubicBezTo>
                          <a:pt x="149710" y="444890"/>
                          <a:pt x="-9921" y="480057"/>
                          <a:pt x="-257" y="416816"/>
                        </a:cubicBezTo>
                        <a:cubicBezTo>
                          <a:pt x="6695" y="371117"/>
                          <a:pt x="101737" y="283974"/>
                          <a:pt x="241553" y="195120"/>
                        </a:cubicBezTo>
                      </a:path>
                    </a:pathLst>
                  </a:custGeom>
                  <a:noFill/>
                  <a:ln w="38100" cap="flat">
                    <a:solidFill>
                      <a:srgbClr val="378F9B"/>
                    </a:solidFill>
                    <a:prstDash val="solid"/>
                    <a:miter/>
                  </a:ln>
                </p:spPr>
                <p:txBody>
                  <a:bodyPr rtlCol="0" anchor="ctr"/>
                  <a:lstStyle/>
                  <a:p>
                    <a:pPr defTabSz="322920"/>
                    <a:endParaRPr lang="de-DE" sz="1271">
                      <a:solidFill>
                        <a:prstClr val="black"/>
                      </a:solidFill>
                      <a:latin typeface="Calibri" panose="020F0502020204030204"/>
                    </a:endParaRPr>
                  </a:p>
                </p:txBody>
              </p:sp>
              <p:sp>
                <p:nvSpPr>
                  <p:cNvPr id="104" name="Freihandform: Form 103">
                    <a:extLst>
                      <a:ext uri="{FF2B5EF4-FFF2-40B4-BE49-F238E27FC236}">
                        <a16:creationId xmlns:a16="http://schemas.microsoft.com/office/drawing/2014/main" id="{A1392614-EDFD-4C3B-B995-E7FE8CEB4F3C}"/>
                      </a:ext>
                    </a:extLst>
                  </p:cNvPr>
                  <p:cNvSpPr/>
                  <p:nvPr/>
                </p:nvSpPr>
                <p:spPr>
                  <a:xfrm>
                    <a:off x="11409422" y="25105560"/>
                    <a:ext cx="340300" cy="215356"/>
                  </a:xfrm>
                  <a:custGeom>
                    <a:avLst/>
                    <a:gdLst>
                      <a:gd name="connsiteX0" fmla="*/ 269650 w 488783"/>
                      <a:gd name="connsiteY0" fmla="*/ 49249 h 305198"/>
                      <a:gd name="connsiteX1" fmla="*/ 486710 w 488783"/>
                      <a:gd name="connsiteY1" fmla="*/ 38952 h 305198"/>
                      <a:gd name="connsiteX2" fmla="*/ 217784 w 488783"/>
                      <a:gd name="connsiteY2" fmla="*/ 254509 h 305198"/>
                      <a:gd name="connsiteX3" fmla="*/ 726 w 488783"/>
                      <a:gd name="connsiteY3" fmla="*/ 264806 h 305198"/>
                      <a:gd name="connsiteX4" fmla="*/ 134284 w 488783"/>
                      <a:gd name="connsiteY4" fmla="*/ 126520 h 30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83" h="305198">
                        <a:moveTo>
                          <a:pt x="269650" y="49249"/>
                        </a:moveTo>
                        <a:cubicBezTo>
                          <a:pt x="403835" y="-13122"/>
                          <a:pt x="501031" y="-17732"/>
                          <a:pt x="486710" y="38952"/>
                        </a:cubicBezTo>
                        <a:cubicBezTo>
                          <a:pt x="472387" y="95630"/>
                          <a:pt x="351969" y="192138"/>
                          <a:pt x="217784" y="254509"/>
                        </a:cubicBezTo>
                        <a:cubicBezTo>
                          <a:pt x="83600" y="316881"/>
                          <a:pt x="-13597" y="321490"/>
                          <a:pt x="726" y="264806"/>
                        </a:cubicBezTo>
                        <a:cubicBezTo>
                          <a:pt x="9556" y="229863"/>
                          <a:pt x="59892" y="177753"/>
                          <a:pt x="134284" y="126520"/>
                        </a:cubicBezTo>
                      </a:path>
                    </a:pathLst>
                  </a:custGeom>
                  <a:noFill/>
                  <a:ln w="38100" cap="flat">
                    <a:solidFill>
                      <a:srgbClr val="378F9B"/>
                    </a:solidFill>
                    <a:prstDash val="solid"/>
                    <a:miter/>
                  </a:ln>
                </p:spPr>
                <p:txBody>
                  <a:bodyPr rtlCol="0" anchor="ctr"/>
                  <a:lstStyle/>
                  <a:p>
                    <a:pPr defTabSz="322920"/>
                    <a:endParaRPr lang="de-DE" sz="1271">
                      <a:solidFill>
                        <a:prstClr val="black"/>
                      </a:solidFill>
                      <a:latin typeface="Calibri" panose="020F0502020204030204"/>
                    </a:endParaRPr>
                  </a:p>
                </p:txBody>
              </p:sp>
            </p:grpSp>
            <p:sp>
              <p:nvSpPr>
                <p:cNvPr id="91" name="Rechteck: abgerundete Ecken 90">
                  <a:extLst>
                    <a:ext uri="{FF2B5EF4-FFF2-40B4-BE49-F238E27FC236}">
                      <a16:creationId xmlns:a16="http://schemas.microsoft.com/office/drawing/2014/main" id="{F45CB781-9A84-4EA3-A632-891C1C72ED3A}"/>
                    </a:ext>
                  </a:extLst>
                </p:cNvPr>
                <p:cNvSpPr/>
                <p:nvPr/>
              </p:nvSpPr>
              <p:spPr>
                <a:xfrm>
                  <a:off x="951097" y="8304187"/>
                  <a:ext cx="10790074" cy="7131637"/>
                </a:xfrm>
                <a:prstGeom prst="roundRect">
                  <a:avLst/>
                </a:prstGeom>
                <a:solidFill>
                  <a:srgbClr val="1A2E5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92" name="Rechteck: abgerundete Ecken 91">
                  <a:extLst>
                    <a:ext uri="{FF2B5EF4-FFF2-40B4-BE49-F238E27FC236}">
                      <a16:creationId xmlns:a16="http://schemas.microsoft.com/office/drawing/2014/main" id="{D6A93339-B054-49D3-8591-F47928945B92}"/>
                    </a:ext>
                  </a:extLst>
                </p:cNvPr>
                <p:cNvSpPr/>
                <p:nvPr/>
              </p:nvSpPr>
              <p:spPr>
                <a:xfrm>
                  <a:off x="1454016" y="8781351"/>
                  <a:ext cx="9804299" cy="6210979"/>
                </a:xfrm>
                <a:prstGeom prst="roundRect">
                  <a:avLst>
                    <a:gd name="adj" fmla="val 12514"/>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89" name="Textfeld 88">
                  <a:extLst>
                    <a:ext uri="{FF2B5EF4-FFF2-40B4-BE49-F238E27FC236}">
                      <a16:creationId xmlns:a16="http://schemas.microsoft.com/office/drawing/2014/main" id="{CD156A7F-3BA0-4A3E-9884-2F774365EBC5}"/>
                    </a:ext>
                  </a:extLst>
                </p:cNvPr>
                <p:cNvSpPr txBox="1"/>
                <p:nvPr/>
              </p:nvSpPr>
              <p:spPr>
                <a:xfrm>
                  <a:off x="1853099" y="9154277"/>
                  <a:ext cx="8967686" cy="5741513"/>
                </a:xfrm>
                <a:prstGeom prst="rect">
                  <a:avLst/>
                </a:prstGeom>
                <a:noFill/>
              </p:spPr>
              <p:txBody>
                <a:bodyPr wrap="square" rtlCol="0">
                  <a:spAutoFit/>
                </a:bodyPr>
                <a:lstStyle/>
                <a:p>
                  <a:pPr algn="just" defTabSz="322920">
                    <a:lnSpc>
                      <a:spcPct val="107000"/>
                    </a:lnSpc>
                    <a:spcAft>
                      <a:spcPts val="565"/>
                    </a:spcAft>
                  </a:pPr>
                  <a:r>
                    <a:rPr lang="de-DE" sz="1554" b="1" dirty="0">
                      <a:solidFill>
                        <a:srgbClr val="1A2E52"/>
                      </a:solidFill>
                      <a:latin typeface="Open Sans" pitchFamily="2" charset="0"/>
                      <a:ea typeface="Calibri" panose="020F0502020204030204" pitchFamily="34" charset="0"/>
                    </a:rPr>
                    <a:t>Reise mit der </a:t>
                  </a:r>
                  <a:r>
                    <a:rPr lang="de-DE" sz="1554" b="1" dirty="0" err="1">
                      <a:solidFill>
                        <a:srgbClr val="1A2E52"/>
                      </a:solidFill>
                      <a:latin typeface="Open Sans" pitchFamily="2" charset="0"/>
                      <a:ea typeface="Calibri" panose="020F0502020204030204" pitchFamily="34" charset="0"/>
                    </a:rPr>
                    <a:t>OERakete</a:t>
                  </a:r>
                  <a:r>
                    <a:rPr lang="de-DE" sz="1554" b="1" dirty="0">
                      <a:solidFill>
                        <a:srgbClr val="1A2E52"/>
                      </a:solidFill>
                      <a:latin typeface="Open Sans" pitchFamily="2" charset="0"/>
                      <a:ea typeface="Calibri" panose="020F0502020204030204" pitchFamily="34" charset="0"/>
                    </a:rPr>
                    <a:t>! </a:t>
                  </a:r>
                </a:p>
                <a:p>
                  <a:pPr algn="just" defTabSz="322920">
                    <a:lnSpc>
                      <a:spcPct val="107000"/>
                    </a:lnSpc>
                    <a:spcAft>
                      <a:spcPts val="565"/>
                    </a:spcAft>
                  </a:pPr>
                  <a:endParaRPr lang="de-DE" sz="1413" dirty="0">
                    <a:solidFill>
                      <a:srgbClr val="1A2E52"/>
                    </a:solidFill>
                    <a:latin typeface="Open Sans" pitchFamily="2" charset="0"/>
                    <a:ea typeface="Calibri" panose="020F0502020204030204" pitchFamily="34" charset="0"/>
                  </a:endParaRPr>
                </a:p>
                <a:p>
                  <a:pPr algn="just" defTabSz="322920">
                    <a:lnSpc>
                      <a:spcPct val="107000"/>
                    </a:lnSpc>
                    <a:spcAft>
                      <a:spcPts val="565"/>
                    </a:spcAft>
                  </a:pPr>
                  <a:r>
                    <a:rPr lang="de-DE" sz="1413" dirty="0">
                      <a:solidFill>
                        <a:srgbClr val="1A2E52"/>
                      </a:solidFill>
                      <a:latin typeface="Open Sans" pitchFamily="2" charset="0"/>
                      <a:ea typeface="Calibri" panose="020F0502020204030204" pitchFamily="34" charset="0"/>
                    </a:rPr>
                    <a:t>Darf ich dieses Bild für meine Hausarbeit nutzen? Kann ich diese Infografik für mein Referat anpassen? </a:t>
                  </a:r>
                </a:p>
                <a:p>
                  <a:pPr algn="just" defTabSz="322920">
                    <a:lnSpc>
                      <a:spcPct val="107000"/>
                    </a:lnSpc>
                    <a:spcAft>
                      <a:spcPts val="565"/>
                    </a:spcAft>
                  </a:pPr>
                  <a:r>
                    <a:rPr lang="de-DE" sz="1413" dirty="0">
                      <a:solidFill>
                        <a:srgbClr val="1A2E52"/>
                      </a:solidFill>
                      <a:latin typeface="Open Sans" pitchFamily="2" charset="0"/>
                      <a:ea typeface="Calibri" panose="020F0502020204030204" pitchFamily="34" charset="0"/>
                    </a:rPr>
                    <a:t>Vielleicht hast auch du dir schon einmal diese Fragen gestellt, und dir gewünscht, eine einfache Antwort darauf zu finden. Meistens verunsichern uns die Regelungen des Urheberrechts doch eher, als dass sie uns Klarheit bieten. </a:t>
                  </a:r>
                </a:p>
                <a:p>
                  <a:pPr algn="just" defTabSz="322920">
                    <a:lnSpc>
                      <a:spcPct val="107000"/>
                    </a:lnSpc>
                    <a:spcAft>
                      <a:spcPts val="565"/>
                    </a:spcAft>
                  </a:pPr>
                  <a:r>
                    <a:rPr lang="de-DE" sz="1413" dirty="0">
                      <a:solidFill>
                        <a:srgbClr val="1A2E52"/>
                      </a:solidFill>
                      <a:latin typeface="Open Sans" pitchFamily="2" charset="0"/>
                      <a:ea typeface="Calibri" panose="020F0502020204030204" pitchFamily="34" charset="0"/>
                    </a:rPr>
                    <a:t>Eine Antwort auf diese Fragen und eine rechtssichere Lösung, um eben solche Unsicherheiten zu umgehen, bietet die Verwendung von frei lizenzierten Materialien, sog. Open Educational Resources (OER). </a:t>
                  </a:r>
                </a:p>
                <a:p>
                  <a:pPr algn="just" defTabSz="322920">
                    <a:lnSpc>
                      <a:spcPct val="107000"/>
                    </a:lnSpc>
                    <a:spcAft>
                      <a:spcPts val="565"/>
                    </a:spcAft>
                  </a:pPr>
                  <a:r>
                    <a:rPr lang="de-DE" sz="1413" dirty="0">
                      <a:solidFill>
                        <a:srgbClr val="1A2E52"/>
                      </a:solidFill>
                      <a:latin typeface="Open Sans" pitchFamily="2" charset="0"/>
                      <a:ea typeface="Calibri" panose="020F0502020204030204" pitchFamily="34" charset="0"/>
                    </a:rPr>
                    <a:t>Wenn du dich jetzt fragst: „OER? Was ist das?“, dann geh mit der </a:t>
                  </a:r>
                  <a:r>
                    <a:rPr lang="de-DE" sz="1413" dirty="0" err="1">
                      <a:solidFill>
                        <a:srgbClr val="1A2E52"/>
                      </a:solidFill>
                      <a:latin typeface="Open Sans" pitchFamily="2" charset="0"/>
                      <a:ea typeface="Calibri" panose="020F0502020204030204" pitchFamily="34" charset="0"/>
                    </a:rPr>
                    <a:t>OERakete</a:t>
                  </a:r>
                  <a:r>
                    <a:rPr lang="de-DE" sz="1413" dirty="0">
                      <a:solidFill>
                        <a:srgbClr val="1A2E52"/>
                      </a:solidFill>
                      <a:latin typeface="Open Sans" pitchFamily="2" charset="0"/>
                      <a:ea typeface="Calibri" panose="020F0502020204030204" pitchFamily="34" charset="0"/>
                    </a:rPr>
                    <a:t> auf die Reise durch das </a:t>
                  </a:r>
                  <a:r>
                    <a:rPr lang="de-DE" sz="1413" dirty="0" err="1">
                      <a:solidFill>
                        <a:srgbClr val="1A2E52"/>
                      </a:solidFill>
                      <a:latin typeface="Open Sans" pitchFamily="2" charset="0"/>
                      <a:ea typeface="Calibri" panose="020F0502020204030204" pitchFamily="34" charset="0"/>
                    </a:rPr>
                    <a:t>OERsum</a:t>
                  </a:r>
                  <a:r>
                    <a:rPr lang="de-DE" sz="1413" dirty="0">
                      <a:solidFill>
                        <a:srgbClr val="1A2E52"/>
                      </a:solidFill>
                      <a:latin typeface="Open Sans" pitchFamily="2" charset="0"/>
                      <a:ea typeface="Calibri" panose="020F0502020204030204" pitchFamily="34" charset="0"/>
                    </a:rPr>
                    <a:t> und informiere dich rund um das Thema OER!  </a:t>
                  </a:r>
                </a:p>
                <a:p>
                  <a:pPr defTabSz="322920">
                    <a:lnSpc>
                      <a:spcPct val="107000"/>
                    </a:lnSpc>
                    <a:spcAft>
                      <a:spcPts val="565"/>
                    </a:spcAft>
                  </a:pPr>
                  <a:r>
                    <a:rPr lang="de-DE" sz="1413" b="1" dirty="0">
                      <a:solidFill>
                        <a:srgbClr val="1A2E52"/>
                      </a:solidFill>
                      <a:latin typeface="Open Sans" pitchFamily="2" charset="0"/>
                      <a:ea typeface="Calibri" panose="020F0502020204030204" pitchFamily="34" charset="0"/>
                    </a:rPr>
                    <a:t>                												    3, 2, 1 … Lift-off!  </a:t>
                  </a:r>
                </a:p>
              </p:txBody>
            </p:sp>
          </p:grpSp>
          <p:grpSp>
            <p:nvGrpSpPr>
              <p:cNvPr id="25" name="Gruppieren 24">
                <a:extLst>
                  <a:ext uri="{FF2B5EF4-FFF2-40B4-BE49-F238E27FC236}">
                    <a16:creationId xmlns:a16="http://schemas.microsoft.com/office/drawing/2014/main" id="{4115E909-FA3A-4844-B2AA-E780E234C49E}"/>
                  </a:ext>
                </a:extLst>
              </p:cNvPr>
              <p:cNvGrpSpPr/>
              <p:nvPr/>
            </p:nvGrpSpPr>
            <p:grpSpPr>
              <a:xfrm>
                <a:off x="12484085" y="5750717"/>
                <a:ext cx="8032568" cy="6293616"/>
                <a:chOff x="12484085" y="5750717"/>
                <a:chExt cx="8032568" cy="6293616"/>
              </a:xfrm>
            </p:grpSpPr>
            <p:grpSp>
              <p:nvGrpSpPr>
                <p:cNvPr id="108" name="Gruppieren 107">
                  <a:extLst>
                    <a:ext uri="{FF2B5EF4-FFF2-40B4-BE49-F238E27FC236}">
                      <a16:creationId xmlns:a16="http://schemas.microsoft.com/office/drawing/2014/main" id="{D09E53DC-6F2D-4307-902E-4217BB8D740A}"/>
                    </a:ext>
                  </a:extLst>
                </p:cNvPr>
                <p:cNvGrpSpPr/>
                <p:nvPr/>
              </p:nvGrpSpPr>
              <p:grpSpPr>
                <a:xfrm rot="21336589">
                  <a:off x="13170712" y="5750717"/>
                  <a:ext cx="1572345" cy="1218738"/>
                  <a:chOff x="11164564" y="24622539"/>
                  <a:chExt cx="1532268" cy="1293805"/>
                </a:xfrm>
              </p:grpSpPr>
              <p:sp>
                <p:nvSpPr>
                  <p:cNvPr id="112" name="Freihandform: Form 111">
                    <a:extLst>
                      <a:ext uri="{FF2B5EF4-FFF2-40B4-BE49-F238E27FC236}">
                        <a16:creationId xmlns:a16="http://schemas.microsoft.com/office/drawing/2014/main" id="{ED0E0EC4-5BF9-4B0F-8243-7BF59F2D060C}"/>
                      </a:ext>
                    </a:extLst>
                  </p:cNvPr>
                  <p:cNvSpPr/>
                  <p:nvPr/>
                </p:nvSpPr>
                <p:spPr>
                  <a:xfrm>
                    <a:off x="11293339" y="24801002"/>
                    <a:ext cx="879690" cy="1003575"/>
                  </a:xfrm>
                  <a:custGeom>
                    <a:avLst/>
                    <a:gdLst>
                      <a:gd name="connsiteX0" fmla="*/ 86094 w 1536513"/>
                      <a:gd name="connsiteY0" fmla="*/ -720 h 1564324"/>
                      <a:gd name="connsiteX1" fmla="*/ 284867 w 1536513"/>
                      <a:gd name="connsiteY1" fmla="*/ 230710 h 1564324"/>
                      <a:gd name="connsiteX2" fmla="*/ 1475284 w 1536513"/>
                      <a:gd name="connsiteY2" fmla="*/ 1487453 h 1564324"/>
                      <a:gd name="connsiteX3" fmla="*/ 1535840 w 1536513"/>
                      <a:gd name="connsiteY3" fmla="*/ 1542635 h 1564324"/>
                      <a:gd name="connsiteX4" fmla="*/ 828627 w 1536513"/>
                      <a:gd name="connsiteY4" fmla="*/ 1563604 h 1564324"/>
                      <a:gd name="connsiteX5" fmla="*/ 806448 w 1536513"/>
                      <a:gd name="connsiteY5" fmla="*/ 1509896 h 1564324"/>
                      <a:gd name="connsiteX6" fmla="*/ 86511 w 1536513"/>
                      <a:gd name="connsiteY6" fmla="*/ 185629 h 1564324"/>
                      <a:gd name="connsiteX7" fmla="*/ -674 w 1536513"/>
                      <a:gd name="connsiteY7" fmla="*/ 46140 h 1564324"/>
                      <a:gd name="connsiteX8" fmla="*/ 24355 w 1536513"/>
                      <a:gd name="connsiteY8" fmla="*/ 41079 h 1564324"/>
                      <a:gd name="connsiteX9" fmla="*/ 86094 w 1536513"/>
                      <a:gd name="connsiteY9" fmla="*/ -720 h 156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6513" h="1564324">
                        <a:moveTo>
                          <a:pt x="86094" y="-720"/>
                        </a:moveTo>
                        <a:lnTo>
                          <a:pt x="284867" y="230710"/>
                        </a:lnTo>
                        <a:cubicBezTo>
                          <a:pt x="743110" y="755140"/>
                          <a:pt x="1172917" y="1205854"/>
                          <a:pt x="1475284" y="1487453"/>
                        </a:cubicBezTo>
                        <a:lnTo>
                          <a:pt x="1535840" y="1542635"/>
                        </a:lnTo>
                        <a:lnTo>
                          <a:pt x="828627" y="1563604"/>
                        </a:lnTo>
                        <a:lnTo>
                          <a:pt x="806448" y="1509896"/>
                        </a:lnTo>
                        <a:cubicBezTo>
                          <a:pt x="673932" y="1203914"/>
                          <a:pt x="418008" y="728248"/>
                          <a:pt x="86511" y="185629"/>
                        </a:cubicBezTo>
                        <a:lnTo>
                          <a:pt x="-674" y="46140"/>
                        </a:lnTo>
                        <a:lnTo>
                          <a:pt x="24355" y="41079"/>
                        </a:lnTo>
                        <a:lnTo>
                          <a:pt x="86094" y="-720"/>
                        </a:lnTo>
                        <a:close/>
                      </a:path>
                    </a:pathLst>
                  </a:custGeom>
                  <a:solidFill>
                    <a:srgbClr val="378F9B"/>
                  </a:solidFill>
                  <a:ln w="6948" cap="flat">
                    <a:noFill/>
                    <a:prstDash val="solid"/>
                    <a:miter/>
                  </a:ln>
                </p:spPr>
                <p:txBody>
                  <a:bodyPr rtlCol="0" anchor="ctr"/>
                  <a:lstStyle/>
                  <a:p>
                    <a:pPr defTabSz="322920"/>
                    <a:endParaRPr lang="de-DE" sz="1271" dirty="0">
                      <a:solidFill>
                        <a:prstClr val="black"/>
                      </a:solidFill>
                      <a:latin typeface="Calibri" panose="020F0502020204030204"/>
                    </a:endParaRPr>
                  </a:p>
                </p:txBody>
              </p:sp>
              <p:sp>
                <p:nvSpPr>
                  <p:cNvPr id="113" name="Freihandform: Form 112">
                    <a:extLst>
                      <a:ext uri="{FF2B5EF4-FFF2-40B4-BE49-F238E27FC236}">
                        <a16:creationId xmlns:a16="http://schemas.microsoft.com/office/drawing/2014/main" id="{FE5FBB0E-D3AD-4048-A2BC-2AF25371EC48}"/>
                      </a:ext>
                    </a:extLst>
                  </p:cNvPr>
                  <p:cNvSpPr/>
                  <p:nvPr/>
                </p:nvSpPr>
                <p:spPr>
                  <a:xfrm>
                    <a:off x="12093480" y="25282711"/>
                    <a:ext cx="454891" cy="615557"/>
                  </a:xfrm>
                  <a:custGeom>
                    <a:avLst/>
                    <a:gdLst>
                      <a:gd name="connsiteX0" fmla="*/ 739217 w 794537"/>
                      <a:gd name="connsiteY0" fmla="*/ -720 h 959500"/>
                      <a:gd name="connsiteX1" fmla="*/ 755486 w 794537"/>
                      <a:gd name="connsiteY1" fmla="*/ 23371 h 959500"/>
                      <a:gd name="connsiteX2" fmla="*/ 793864 w 794537"/>
                      <a:gd name="connsiteY2" fmla="*/ 49255 h 959500"/>
                      <a:gd name="connsiteX3" fmla="*/ 695415 w 794537"/>
                      <a:gd name="connsiteY3" fmla="*/ 184579 h 959500"/>
                      <a:gd name="connsiteX4" fmla="*/ 242457 w 794537"/>
                      <a:gd name="connsiteY4" fmla="*/ 921307 h 959500"/>
                      <a:gd name="connsiteX5" fmla="*/ 225075 w 794537"/>
                      <a:gd name="connsiteY5" fmla="*/ 958781 h 959500"/>
                      <a:gd name="connsiteX6" fmla="*/ -674 w 794537"/>
                      <a:gd name="connsiteY6" fmla="*/ 523343 h 959500"/>
                      <a:gd name="connsiteX7" fmla="*/ 27275 w 794537"/>
                      <a:gd name="connsiteY7" fmla="*/ 509500 h 959500"/>
                      <a:gd name="connsiteX8" fmla="*/ 664963 w 794537"/>
                      <a:gd name="connsiteY8" fmla="*/ 62305 h 959500"/>
                      <a:gd name="connsiteX9" fmla="*/ 739217 w 794537"/>
                      <a:gd name="connsiteY9" fmla="*/ -720 h 9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537" h="959500">
                        <a:moveTo>
                          <a:pt x="739217" y="-720"/>
                        </a:moveTo>
                        <a:lnTo>
                          <a:pt x="755486" y="23371"/>
                        </a:lnTo>
                        <a:lnTo>
                          <a:pt x="793864" y="49255"/>
                        </a:lnTo>
                        <a:lnTo>
                          <a:pt x="695415" y="184579"/>
                        </a:lnTo>
                        <a:cubicBezTo>
                          <a:pt x="494835" y="468313"/>
                          <a:pt x="333257" y="734276"/>
                          <a:pt x="242457" y="921307"/>
                        </a:cubicBezTo>
                        <a:lnTo>
                          <a:pt x="225075" y="958781"/>
                        </a:lnTo>
                        <a:lnTo>
                          <a:pt x="-674" y="523343"/>
                        </a:lnTo>
                        <a:lnTo>
                          <a:pt x="27275" y="509500"/>
                        </a:lnTo>
                        <a:cubicBezTo>
                          <a:pt x="184751" y="427015"/>
                          <a:pt x="414602" y="268038"/>
                          <a:pt x="664963" y="62305"/>
                        </a:cubicBezTo>
                        <a:lnTo>
                          <a:pt x="739217" y="-720"/>
                        </a:lnTo>
                        <a:close/>
                      </a:path>
                    </a:pathLst>
                  </a:custGeom>
                  <a:solidFill>
                    <a:srgbClr val="378F9B"/>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114" name="Freihandform: Form 113">
                    <a:extLst>
                      <a:ext uri="{FF2B5EF4-FFF2-40B4-BE49-F238E27FC236}">
                        <a16:creationId xmlns:a16="http://schemas.microsoft.com/office/drawing/2014/main" id="{53F344C2-5D12-4DF2-BA44-0E7DCE38F090}"/>
                      </a:ext>
                    </a:extLst>
                  </p:cNvPr>
                  <p:cNvSpPr/>
                  <p:nvPr/>
                </p:nvSpPr>
                <p:spPr>
                  <a:xfrm>
                    <a:off x="11685111" y="25518031"/>
                    <a:ext cx="642970" cy="398313"/>
                  </a:xfrm>
                  <a:custGeom>
                    <a:avLst/>
                    <a:gdLst>
                      <a:gd name="connsiteX0" fmla="*/ 596272 w 1123045"/>
                      <a:gd name="connsiteY0" fmla="*/ 456 h 620870"/>
                      <a:gd name="connsiteX1" fmla="*/ 1121190 w 1123045"/>
                      <a:gd name="connsiteY1" fmla="*/ 597416 h 620870"/>
                      <a:gd name="connsiteX2" fmla="*/ 1117436 w 1123045"/>
                      <a:gd name="connsiteY2" fmla="*/ 620151 h 620870"/>
                      <a:gd name="connsiteX3" fmla="*/ 160 w 1123045"/>
                      <a:gd name="connsiteY3" fmla="*/ 548400 h 620870"/>
                      <a:gd name="connsiteX4" fmla="*/ -674 w 1123045"/>
                      <a:gd name="connsiteY4" fmla="*/ 525388 h 620870"/>
                      <a:gd name="connsiteX5" fmla="*/ 596272 w 1123045"/>
                      <a:gd name="connsiteY5" fmla="*/ 456 h 62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045" h="620870">
                        <a:moveTo>
                          <a:pt x="596272" y="456"/>
                        </a:moveTo>
                        <a:cubicBezTo>
                          <a:pt x="906078" y="20347"/>
                          <a:pt x="1141143" y="287624"/>
                          <a:pt x="1121190" y="597416"/>
                        </a:cubicBezTo>
                        <a:lnTo>
                          <a:pt x="1117436" y="620151"/>
                        </a:lnTo>
                        <a:lnTo>
                          <a:pt x="160" y="548400"/>
                        </a:lnTo>
                        <a:lnTo>
                          <a:pt x="-674" y="525388"/>
                        </a:lnTo>
                        <a:cubicBezTo>
                          <a:pt x="19210" y="215582"/>
                          <a:pt x="286467" y="-19442"/>
                          <a:pt x="596272" y="456"/>
                        </a:cubicBezTo>
                        <a:close/>
                      </a:path>
                    </a:pathLst>
                  </a:custGeom>
                  <a:solidFill>
                    <a:srgbClr val="EA6546"/>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115" name="Freihandform: Form 114">
                    <a:extLst>
                      <a:ext uri="{FF2B5EF4-FFF2-40B4-BE49-F238E27FC236}">
                        <a16:creationId xmlns:a16="http://schemas.microsoft.com/office/drawing/2014/main" id="{0F7C85E5-F51F-41A8-8827-62EAD2C8C8F1}"/>
                      </a:ext>
                    </a:extLst>
                  </p:cNvPr>
                  <p:cNvSpPr/>
                  <p:nvPr/>
                </p:nvSpPr>
                <p:spPr>
                  <a:xfrm>
                    <a:off x="12465964" y="25146951"/>
                    <a:ext cx="230868" cy="258699"/>
                  </a:xfrm>
                  <a:custGeom>
                    <a:avLst/>
                    <a:gdLst>
                      <a:gd name="connsiteX0" fmla="*/ -674 w 403247"/>
                      <a:gd name="connsiteY0" fmla="*/ 200904 h 403248"/>
                      <a:gd name="connsiteX1" fmla="*/ 200950 w 403247"/>
                      <a:gd name="connsiteY1" fmla="*/ -720 h 403248"/>
                      <a:gd name="connsiteX2" fmla="*/ 402574 w 403247"/>
                      <a:gd name="connsiteY2" fmla="*/ 200904 h 403248"/>
                      <a:gd name="connsiteX3" fmla="*/ 200950 w 403247"/>
                      <a:gd name="connsiteY3" fmla="*/ 402528 h 403248"/>
                      <a:gd name="connsiteX4" fmla="*/ -674 w 403247"/>
                      <a:gd name="connsiteY4" fmla="*/ 200904 h 403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47" h="403248">
                        <a:moveTo>
                          <a:pt x="-674" y="200904"/>
                        </a:moveTo>
                        <a:cubicBezTo>
                          <a:pt x="-674" y="89552"/>
                          <a:pt x="89570" y="-720"/>
                          <a:pt x="200950" y="-720"/>
                        </a:cubicBezTo>
                        <a:cubicBezTo>
                          <a:pt x="312330" y="-720"/>
                          <a:pt x="402574" y="89552"/>
                          <a:pt x="402574" y="200904"/>
                        </a:cubicBezTo>
                        <a:cubicBezTo>
                          <a:pt x="402574" y="312256"/>
                          <a:pt x="312330" y="402528"/>
                          <a:pt x="200950" y="402528"/>
                        </a:cubicBezTo>
                        <a:cubicBezTo>
                          <a:pt x="89570" y="402528"/>
                          <a:pt x="-674" y="312256"/>
                          <a:pt x="-674" y="200904"/>
                        </a:cubicBezTo>
                        <a:close/>
                      </a:path>
                    </a:pathLst>
                  </a:custGeom>
                  <a:solidFill>
                    <a:srgbClr val="EA6546"/>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116" name="Freihandform: Form 115">
                    <a:extLst>
                      <a:ext uri="{FF2B5EF4-FFF2-40B4-BE49-F238E27FC236}">
                        <a16:creationId xmlns:a16="http://schemas.microsoft.com/office/drawing/2014/main" id="{D0590E55-EBE1-4B98-BE75-BA3563956BD3}"/>
                      </a:ext>
                    </a:extLst>
                  </p:cNvPr>
                  <p:cNvSpPr/>
                  <p:nvPr/>
                </p:nvSpPr>
                <p:spPr>
                  <a:xfrm>
                    <a:off x="11164564" y="24622539"/>
                    <a:ext cx="234849" cy="258699"/>
                  </a:xfrm>
                  <a:custGeom>
                    <a:avLst/>
                    <a:gdLst>
                      <a:gd name="connsiteX0" fmla="*/ -674 w 410200"/>
                      <a:gd name="connsiteY0" fmla="*/ 200904 h 403248"/>
                      <a:gd name="connsiteX1" fmla="*/ 204426 w 410200"/>
                      <a:gd name="connsiteY1" fmla="*/ -720 h 403248"/>
                      <a:gd name="connsiteX2" fmla="*/ 409527 w 410200"/>
                      <a:gd name="connsiteY2" fmla="*/ 200904 h 403248"/>
                      <a:gd name="connsiteX3" fmla="*/ 204426 w 410200"/>
                      <a:gd name="connsiteY3" fmla="*/ 402528 h 403248"/>
                      <a:gd name="connsiteX4" fmla="*/ -674 w 410200"/>
                      <a:gd name="connsiteY4" fmla="*/ 200904 h 403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200" h="403248">
                        <a:moveTo>
                          <a:pt x="-674" y="200904"/>
                        </a:moveTo>
                        <a:cubicBezTo>
                          <a:pt x="-674" y="89552"/>
                          <a:pt x="91169" y="-720"/>
                          <a:pt x="204426" y="-720"/>
                        </a:cubicBezTo>
                        <a:cubicBezTo>
                          <a:pt x="317684" y="-720"/>
                          <a:pt x="409527" y="89552"/>
                          <a:pt x="409527" y="200904"/>
                        </a:cubicBezTo>
                        <a:cubicBezTo>
                          <a:pt x="409527" y="312256"/>
                          <a:pt x="317684" y="402528"/>
                          <a:pt x="204426" y="402528"/>
                        </a:cubicBezTo>
                        <a:cubicBezTo>
                          <a:pt x="91169" y="402528"/>
                          <a:pt x="-674" y="312256"/>
                          <a:pt x="-674" y="200904"/>
                        </a:cubicBezTo>
                        <a:close/>
                      </a:path>
                    </a:pathLst>
                  </a:custGeom>
                  <a:solidFill>
                    <a:srgbClr val="EA6546"/>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117" name="Freihandform: Form 116">
                    <a:extLst>
                      <a:ext uri="{FF2B5EF4-FFF2-40B4-BE49-F238E27FC236}">
                        <a16:creationId xmlns:a16="http://schemas.microsoft.com/office/drawing/2014/main" id="{3FA25467-01B8-46FA-A4D2-0A2685EC3724}"/>
                      </a:ext>
                    </a:extLst>
                  </p:cNvPr>
                  <p:cNvSpPr/>
                  <p:nvPr/>
                </p:nvSpPr>
                <p:spPr>
                  <a:xfrm>
                    <a:off x="11427787" y="25203073"/>
                    <a:ext cx="521273" cy="316810"/>
                  </a:xfrm>
                  <a:custGeom>
                    <a:avLst/>
                    <a:gdLst>
                      <a:gd name="connsiteX0" fmla="*/ 391102 w 748719"/>
                      <a:gd name="connsiteY0" fmla="*/ 109263 h 448976"/>
                      <a:gd name="connsiteX1" fmla="*/ 747629 w 748719"/>
                      <a:gd name="connsiteY1" fmla="*/ 30720 h 448976"/>
                      <a:gd name="connsiteX2" fmla="*/ 356270 w 748719"/>
                      <a:gd name="connsiteY2" fmla="*/ 338273 h 448976"/>
                      <a:gd name="connsiteX3" fmla="*/ -257 w 748719"/>
                      <a:gd name="connsiteY3" fmla="*/ 416816 h 448976"/>
                      <a:gd name="connsiteX4" fmla="*/ 241553 w 748719"/>
                      <a:gd name="connsiteY4" fmla="*/ 195120 h 448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19" h="448976">
                        <a:moveTo>
                          <a:pt x="391102" y="109263"/>
                        </a:moveTo>
                        <a:cubicBezTo>
                          <a:pt x="597662" y="2646"/>
                          <a:pt x="757293" y="-32521"/>
                          <a:pt x="747629" y="30720"/>
                        </a:cubicBezTo>
                        <a:cubicBezTo>
                          <a:pt x="738034" y="93960"/>
                          <a:pt x="562761" y="231656"/>
                          <a:pt x="356270" y="338273"/>
                        </a:cubicBezTo>
                        <a:cubicBezTo>
                          <a:pt x="149710" y="444890"/>
                          <a:pt x="-9921" y="480057"/>
                          <a:pt x="-257" y="416816"/>
                        </a:cubicBezTo>
                        <a:cubicBezTo>
                          <a:pt x="6695" y="371117"/>
                          <a:pt x="101737" y="283974"/>
                          <a:pt x="241553" y="195120"/>
                        </a:cubicBezTo>
                      </a:path>
                    </a:pathLst>
                  </a:custGeom>
                  <a:noFill/>
                  <a:ln w="38100" cap="flat">
                    <a:solidFill>
                      <a:srgbClr val="378F9B"/>
                    </a:solidFill>
                    <a:prstDash val="solid"/>
                    <a:miter/>
                  </a:ln>
                </p:spPr>
                <p:txBody>
                  <a:bodyPr rtlCol="0" anchor="ctr"/>
                  <a:lstStyle/>
                  <a:p>
                    <a:pPr defTabSz="322920"/>
                    <a:endParaRPr lang="de-DE" sz="1271">
                      <a:solidFill>
                        <a:prstClr val="black"/>
                      </a:solidFill>
                      <a:latin typeface="Calibri" panose="020F0502020204030204"/>
                    </a:endParaRPr>
                  </a:p>
                </p:txBody>
              </p:sp>
              <p:sp>
                <p:nvSpPr>
                  <p:cNvPr id="121" name="Freihandform: Form 120">
                    <a:extLst>
                      <a:ext uri="{FF2B5EF4-FFF2-40B4-BE49-F238E27FC236}">
                        <a16:creationId xmlns:a16="http://schemas.microsoft.com/office/drawing/2014/main" id="{38531A5F-50C8-478F-8ED0-A33B1B4485F6}"/>
                      </a:ext>
                    </a:extLst>
                  </p:cNvPr>
                  <p:cNvSpPr/>
                  <p:nvPr/>
                </p:nvSpPr>
                <p:spPr>
                  <a:xfrm>
                    <a:off x="11409422" y="25105560"/>
                    <a:ext cx="340300" cy="215356"/>
                  </a:xfrm>
                  <a:custGeom>
                    <a:avLst/>
                    <a:gdLst>
                      <a:gd name="connsiteX0" fmla="*/ 269650 w 488783"/>
                      <a:gd name="connsiteY0" fmla="*/ 49249 h 305198"/>
                      <a:gd name="connsiteX1" fmla="*/ 486710 w 488783"/>
                      <a:gd name="connsiteY1" fmla="*/ 38952 h 305198"/>
                      <a:gd name="connsiteX2" fmla="*/ 217784 w 488783"/>
                      <a:gd name="connsiteY2" fmla="*/ 254509 h 305198"/>
                      <a:gd name="connsiteX3" fmla="*/ 726 w 488783"/>
                      <a:gd name="connsiteY3" fmla="*/ 264806 h 305198"/>
                      <a:gd name="connsiteX4" fmla="*/ 134284 w 488783"/>
                      <a:gd name="connsiteY4" fmla="*/ 126520 h 30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83" h="305198">
                        <a:moveTo>
                          <a:pt x="269650" y="49249"/>
                        </a:moveTo>
                        <a:cubicBezTo>
                          <a:pt x="403835" y="-13122"/>
                          <a:pt x="501031" y="-17732"/>
                          <a:pt x="486710" y="38952"/>
                        </a:cubicBezTo>
                        <a:cubicBezTo>
                          <a:pt x="472387" y="95630"/>
                          <a:pt x="351969" y="192138"/>
                          <a:pt x="217784" y="254509"/>
                        </a:cubicBezTo>
                        <a:cubicBezTo>
                          <a:pt x="83600" y="316881"/>
                          <a:pt x="-13597" y="321490"/>
                          <a:pt x="726" y="264806"/>
                        </a:cubicBezTo>
                        <a:cubicBezTo>
                          <a:pt x="9556" y="229863"/>
                          <a:pt x="59892" y="177753"/>
                          <a:pt x="134284" y="126520"/>
                        </a:cubicBezTo>
                      </a:path>
                    </a:pathLst>
                  </a:custGeom>
                  <a:noFill/>
                  <a:ln w="38100" cap="flat">
                    <a:solidFill>
                      <a:srgbClr val="378F9B"/>
                    </a:solidFill>
                    <a:prstDash val="solid"/>
                    <a:miter/>
                  </a:ln>
                </p:spPr>
                <p:txBody>
                  <a:bodyPr rtlCol="0" anchor="ctr"/>
                  <a:lstStyle/>
                  <a:p>
                    <a:pPr defTabSz="322920"/>
                    <a:endParaRPr lang="de-DE" sz="1271">
                      <a:solidFill>
                        <a:prstClr val="black"/>
                      </a:solidFill>
                      <a:latin typeface="Calibri" panose="020F0502020204030204"/>
                    </a:endParaRPr>
                  </a:p>
                </p:txBody>
              </p:sp>
            </p:grpSp>
            <p:sp>
              <p:nvSpPr>
                <p:cNvPr id="110" name="Rechteck: abgerundete Ecken 109">
                  <a:extLst>
                    <a:ext uri="{FF2B5EF4-FFF2-40B4-BE49-F238E27FC236}">
                      <a16:creationId xmlns:a16="http://schemas.microsoft.com/office/drawing/2014/main" id="{26FEAA08-E142-46F3-927D-9F055E1240C3}"/>
                    </a:ext>
                  </a:extLst>
                </p:cNvPr>
                <p:cNvSpPr/>
                <p:nvPr/>
              </p:nvSpPr>
              <p:spPr>
                <a:xfrm flipH="1">
                  <a:off x="12484085" y="6930049"/>
                  <a:ext cx="8032568" cy="5114284"/>
                </a:xfrm>
                <a:prstGeom prst="roundRect">
                  <a:avLst/>
                </a:prstGeom>
                <a:solidFill>
                  <a:srgbClr val="1A2E5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111" name="Rechteck: abgerundete Ecken 110">
                  <a:extLst>
                    <a:ext uri="{FF2B5EF4-FFF2-40B4-BE49-F238E27FC236}">
                      <a16:creationId xmlns:a16="http://schemas.microsoft.com/office/drawing/2014/main" id="{E80B56B3-4426-4D41-971F-C41FF779C7D4}"/>
                    </a:ext>
                  </a:extLst>
                </p:cNvPr>
                <p:cNvSpPr/>
                <p:nvPr/>
              </p:nvSpPr>
              <p:spPr>
                <a:xfrm flipH="1">
                  <a:off x="12812128" y="7272412"/>
                  <a:ext cx="7399629" cy="4454056"/>
                </a:xfrm>
                <a:prstGeom prst="roundRect">
                  <a:avLst>
                    <a:gd name="adj" fmla="val 12683"/>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126" name="Textfeld 125">
                  <a:extLst>
                    <a:ext uri="{FF2B5EF4-FFF2-40B4-BE49-F238E27FC236}">
                      <a16:creationId xmlns:a16="http://schemas.microsoft.com/office/drawing/2014/main" id="{AED731CB-E14D-4048-BA35-3BF06E83DFCB}"/>
                    </a:ext>
                  </a:extLst>
                </p:cNvPr>
                <p:cNvSpPr txBox="1"/>
                <p:nvPr/>
              </p:nvSpPr>
              <p:spPr>
                <a:xfrm flipH="1">
                  <a:off x="13038614" y="7517214"/>
                  <a:ext cx="6874240" cy="3824445"/>
                </a:xfrm>
                <a:prstGeom prst="rect">
                  <a:avLst/>
                </a:prstGeom>
                <a:noFill/>
              </p:spPr>
              <p:txBody>
                <a:bodyPr wrap="square" rtlCol="0">
                  <a:spAutoFit/>
                </a:bodyPr>
                <a:lstStyle/>
                <a:p>
                  <a:pPr algn="just" defTabSz="322920">
                    <a:lnSpc>
                      <a:spcPct val="107000"/>
                    </a:lnSpc>
                    <a:spcAft>
                      <a:spcPts val="565"/>
                    </a:spcAft>
                  </a:pPr>
                  <a:r>
                    <a:rPr lang="de-DE" sz="1554" b="1" dirty="0">
                      <a:solidFill>
                        <a:srgbClr val="1A2E52"/>
                      </a:solidFill>
                      <a:latin typeface="Open Sans" pitchFamily="2" charset="0"/>
                      <a:ea typeface="Calibri" panose="020F0502020204030204" pitchFamily="34" charset="0"/>
                    </a:rPr>
                    <a:t>Was sind OER?</a:t>
                  </a:r>
                </a:p>
                <a:p>
                  <a:pPr algn="just" defTabSz="322920">
                    <a:lnSpc>
                      <a:spcPct val="107000"/>
                    </a:lnSpc>
                    <a:spcAft>
                      <a:spcPts val="565"/>
                    </a:spcAft>
                  </a:pPr>
                  <a:endParaRPr lang="de-DE" sz="1413" dirty="0">
                    <a:solidFill>
                      <a:srgbClr val="1A2E52"/>
                    </a:solidFill>
                    <a:latin typeface="Open Sans" pitchFamily="2" charset="0"/>
                    <a:ea typeface="Calibri" panose="020F0502020204030204" pitchFamily="34" charset="0"/>
                  </a:endParaRPr>
                </a:p>
                <a:p>
                  <a:pPr algn="just" defTabSz="322920">
                    <a:lnSpc>
                      <a:spcPct val="107000"/>
                    </a:lnSpc>
                    <a:spcAft>
                      <a:spcPts val="565"/>
                    </a:spcAft>
                  </a:pPr>
                  <a:r>
                    <a:rPr lang="de-DE" sz="1413" dirty="0">
                      <a:solidFill>
                        <a:srgbClr val="1A2E52"/>
                      </a:solidFill>
                      <a:latin typeface="Open Sans" pitchFamily="2" charset="0"/>
                      <a:ea typeface="Calibri" panose="020F0502020204030204" pitchFamily="34" charset="0"/>
                    </a:rPr>
                    <a:t>OER steht für Open Educational Resources und bedeutet übersetzt offene bzw. freie Bildungsmaterialien. Dies können Materialien aller Art sein, wie z.B. Bilder, Fotos, Diagramme, einzelne Texte oder ganze Bücher, Karten, Musik oder Videos in analoger oder digitaler Form. Außerdem können sie im Bildungskontext oder losgelöst davon erstellt und verwendet werden. Die Besonderheit von OER besteht darin, dass sie unter einer freien Lizenz veröffentlicht wurden.</a:t>
                  </a:r>
                </a:p>
                <a:p>
                  <a:pPr algn="just" defTabSz="322920">
                    <a:lnSpc>
                      <a:spcPct val="107000"/>
                    </a:lnSpc>
                    <a:spcAft>
                      <a:spcPts val="565"/>
                    </a:spcAft>
                  </a:pPr>
                  <a:r>
                    <a:rPr lang="de-DE" sz="1413" dirty="0">
                      <a:solidFill>
                        <a:srgbClr val="1A2E52"/>
                      </a:solidFill>
                      <a:latin typeface="Open Sans" pitchFamily="2" charset="0"/>
                      <a:ea typeface="Calibri" panose="020F0502020204030204" pitchFamily="34" charset="0"/>
                    </a:rPr>
                    <a:t>Dank dieser freien Lizenzen können OER – im Gegensatz zu urheberrechtlich geschütztem Material – frei und vielfältig genutzt werden. OER ermöglichen den kostenlosen Zugang zu und die kostenlose Nutzung, Weitergabe, Bearbeitung, Vermischung und Wiederverwendung von Materialien. Gerade in pädagogischen Kontexten ist diese Möglichkeit zur Veränderung und Anpassung besonders wertvoll.</a:t>
                  </a:r>
                </a:p>
              </p:txBody>
            </p:sp>
          </p:grpSp>
          <p:grpSp>
            <p:nvGrpSpPr>
              <p:cNvPr id="8" name="Gruppieren 7">
                <a:extLst>
                  <a:ext uri="{FF2B5EF4-FFF2-40B4-BE49-F238E27FC236}">
                    <a16:creationId xmlns:a16="http://schemas.microsoft.com/office/drawing/2014/main" id="{A619A524-519E-47B2-9661-D3C1A7D4D81D}"/>
                  </a:ext>
                </a:extLst>
              </p:cNvPr>
              <p:cNvGrpSpPr/>
              <p:nvPr/>
            </p:nvGrpSpPr>
            <p:grpSpPr>
              <a:xfrm>
                <a:off x="12701006" y="12701916"/>
                <a:ext cx="5011351" cy="7537497"/>
                <a:chOff x="17982249" y="17953399"/>
                <a:chExt cx="7095136" cy="10671685"/>
              </a:xfrm>
            </p:grpSpPr>
            <p:grpSp>
              <p:nvGrpSpPr>
                <p:cNvPr id="149" name="Gruppieren 148">
                  <a:extLst>
                    <a:ext uri="{FF2B5EF4-FFF2-40B4-BE49-F238E27FC236}">
                      <a16:creationId xmlns:a16="http://schemas.microsoft.com/office/drawing/2014/main" id="{53489F14-6894-4771-93F9-E4B9536930E6}"/>
                    </a:ext>
                  </a:extLst>
                </p:cNvPr>
                <p:cNvGrpSpPr/>
                <p:nvPr/>
              </p:nvGrpSpPr>
              <p:grpSpPr>
                <a:xfrm rot="263411" flipH="1">
                  <a:off x="22178427" y="17953399"/>
                  <a:ext cx="2012708" cy="1699475"/>
                  <a:chOff x="11164564" y="24622539"/>
                  <a:chExt cx="1532268" cy="1293805"/>
                </a:xfrm>
              </p:grpSpPr>
              <p:sp>
                <p:nvSpPr>
                  <p:cNvPr id="153" name="Freihandform: Form 152">
                    <a:extLst>
                      <a:ext uri="{FF2B5EF4-FFF2-40B4-BE49-F238E27FC236}">
                        <a16:creationId xmlns:a16="http://schemas.microsoft.com/office/drawing/2014/main" id="{2E96B026-C118-486C-8349-E2CA6973693D}"/>
                      </a:ext>
                    </a:extLst>
                  </p:cNvPr>
                  <p:cNvSpPr/>
                  <p:nvPr/>
                </p:nvSpPr>
                <p:spPr>
                  <a:xfrm>
                    <a:off x="11293339" y="24801002"/>
                    <a:ext cx="879690" cy="1003575"/>
                  </a:xfrm>
                  <a:custGeom>
                    <a:avLst/>
                    <a:gdLst>
                      <a:gd name="connsiteX0" fmla="*/ 86094 w 1536513"/>
                      <a:gd name="connsiteY0" fmla="*/ -720 h 1564324"/>
                      <a:gd name="connsiteX1" fmla="*/ 284867 w 1536513"/>
                      <a:gd name="connsiteY1" fmla="*/ 230710 h 1564324"/>
                      <a:gd name="connsiteX2" fmla="*/ 1475284 w 1536513"/>
                      <a:gd name="connsiteY2" fmla="*/ 1487453 h 1564324"/>
                      <a:gd name="connsiteX3" fmla="*/ 1535840 w 1536513"/>
                      <a:gd name="connsiteY3" fmla="*/ 1542635 h 1564324"/>
                      <a:gd name="connsiteX4" fmla="*/ 828627 w 1536513"/>
                      <a:gd name="connsiteY4" fmla="*/ 1563604 h 1564324"/>
                      <a:gd name="connsiteX5" fmla="*/ 806448 w 1536513"/>
                      <a:gd name="connsiteY5" fmla="*/ 1509896 h 1564324"/>
                      <a:gd name="connsiteX6" fmla="*/ 86511 w 1536513"/>
                      <a:gd name="connsiteY6" fmla="*/ 185629 h 1564324"/>
                      <a:gd name="connsiteX7" fmla="*/ -674 w 1536513"/>
                      <a:gd name="connsiteY7" fmla="*/ 46140 h 1564324"/>
                      <a:gd name="connsiteX8" fmla="*/ 24355 w 1536513"/>
                      <a:gd name="connsiteY8" fmla="*/ 41079 h 1564324"/>
                      <a:gd name="connsiteX9" fmla="*/ 86094 w 1536513"/>
                      <a:gd name="connsiteY9" fmla="*/ -720 h 156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6513" h="1564324">
                        <a:moveTo>
                          <a:pt x="86094" y="-720"/>
                        </a:moveTo>
                        <a:lnTo>
                          <a:pt x="284867" y="230710"/>
                        </a:lnTo>
                        <a:cubicBezTo>
                          <a:pt x="743110" y="755140"/>
                          <a:pt x="1172917" y="1205854"/>
                          <a:pt x="1475284" y="1487453"/>
                        </a:cubicBezTo>
                        <a:lnTo>
                          <a:pt x="1535840" y="1542635"/>
                        </a:lnTo>
                        <a:lnTo>
                          <a:pt x="828627" y="1563604"/>
                        </a:lnTo>
                        <a:lnTo>
                          <a:pt x="806448" y="1509896"/>
                        </a:lnTo>
                        <a:cubicBezTo>
                          <a:pt x="673932" y="1203914"/>
                          <a:pt x="418008" y="728248"/>
                          <a:pt x="86511" y="185629"/>
                        </a:cubicBezTo>
                        <a:lnTo>
                          <a:pt x="-674" y="46140"/>
                        </a:lnTo>
                        <a:lnTo>
                          <a:pt x="24355" y="41079"/>
                        </a:lnTo>
                        <a:lnTo>
                          <a:pt x="86094" y="-720"/>
                        </a:lnTo>
                        <a:close/>
                      </a:path>
                    </a:pathLst>
                  </a:custGeom>
                  <a:solidFill>
                    <a:srgbClr val="378F9B"/>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155" name="Freihandform: Form 154">
                    <a:extLst>
                      <a:ext uri="{FF2B5EF4-FFF2-40B4-BE49-F238E27FC236}">
                        <a16:creationId xmlns:a16="http://schemas.microsoft.com/office/drawing/2014/main" id="{D50ADC7F-3765-4BC8-9FEC-324507F6680E}"/>
                      </a:ext>
                    </a:extLst>
                  </p:cNvPr>
                  <p:cNvSpPr/>
                  <p:nvPr/>
                </p:nvSpPr>
                <p:spPr>
                  <a:xfrm>
                    <a:off x="12093480" y="25282711"/>
                    <a:ext cx="454891" cy="615557"/>
                  </a:xfrm>
                  <a:custGeom>
                    <a:avLst/>
                    <a:gdLst>
                      <a:gd name="connsiteX0" fmla="*/ 739217 w 794537"/>
                      <a:gd name="connsiteY0" fmla="*/ -720 h 959500"/>
                      <a:gd name="connsiteX1" fmla="*/ 755486 w 794537"/>
                      <a:gd name="connsiteY1" fmla="*/ 23371 h 959500"/>
                      <a:gd name="connsiteX2" fmla="*/ 793864 w 794537"/>
                      <a:gd name="connsiteY2" fmla="*/ 49255 h 959500"/>
                      <a:gd name="connsiteX3" fmla="*/ 695415 w 794537"/>
                      <a:gd name="connsiteY3" fmla="*/ 184579 h 959500"/>
                      <a:gd name="connsiteX4" fmla="*/ 242457 w 794537"/>
                      <a:gd name="connsiteY4" fmla="*/ 921307 h 959500"/>
                      <a:gd name="connsiteX5" fmla="*/ 225075 w 794537"/>
                      <a:gd name="connsiteY5" fmla="*/ 958781 h 959500"/>
                      <a:gd name="connsiteX6" fmla="*/ -674 w 794537"/>
                      <a:gd name="connsiteY6" fmla="*/ 523343 h 959500"/>
                      <a:gd name="connsiteX7" fmla="*/ 27275 w 794537"/>
                      <a:gd name="connsiteY7" fmla="*/ 509500 h 959500"/>
                      <a:gd name="connsiteX8" fmla="*/ 664963 w 794537"/>
                      <a:gd name="connsiteY8" fmla="*/ 62305 h 959500"/>
                      <a:gd name="connsiteX9" fmla="*/ 739217 w 794537"/>
                      <a:gd name="connsiteY9" fmla="*/ -720 h 9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537" h="959500">
                        <a:moveTo>
                          <a:pt x="739217" y="-720"/>
                        </a:moveTo>
                        <a:lnTo>
                          <a:pt x="755486" y="23371"/>
                        </a:lnTo>
                        <a:lnTo>
                          <a:pt x="793864" y="49255"/>
                        </a:lnTo>
                        <a:lnTo>
                          <a:pt x="695415" y="184579"/>
                        </a:lnTo>
                        <a:cubicBezTo>
                          <a:pt x="494835" y="468313"/>
                          <a:pt x="333257" y="734276"/>
                          <a:pt x="242457" y="921307"/>
                        </a:cubicBezTo>
                        <a:lnTo>
                          <a:pt x="225075" y="958781"/>
                        </a:lnTo>
                        <a:lnTo>
                          <a:pt x="-674" y="523343"/>
                        </a:lnTo>
                        <a:lnTo>
                          <a:pt x="27275" y="509500"/>
                        </a:lnTo>
                        <a:cubicBezTo>
                          <a:pt x="184751" y="427015"/>
                          <a:pt x="414602" y="268038"/>
                          <a:pt x="664963" y="62305"/>
                        </a:cubicBezTo>
                        <a:lnTo>
                          <a:pt x="739217" y="-720"/>
                        </a:lnTo>
                        <a:close/>
                      </a:path>
                    </a:pathLst>
                  </a:custGeom>
                  <a:solidFill>
                    <a:srgbClr val="378F9B"/>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158" name="Freihandform: Form 157">
                    <a:extLst>
                      <a:ext uri="{FF2B5EF4-FFF2-40B4-BE49-F238E27FC236}">
                        <a16:creationId xmlns:a16="http://schemas.microsoft.com/office/drawing/2014/main" id="{1C944A7B-8FDA-4120-8453-BB4B4E1ED352}"/>
                      </a:ext>
                    </a:extLst>
                  </p:cNvPr>
                  <p:cNvSpPr/>
                  <p:nvPr/>
                </p:nvSpPr>
                <p:spPr>
                  <a:xfrm>
                    <a:off x="11685111" y="25518031"/>
                    <a:ext cx="642970" cy="398313"/>
                  </a:xfrm>
                  <a:custGeom>
                    <a:avLst/>
                    <a:gdLst>
                      <a:gd name="connsiteX0" fmla="*/ 596272 w 1123045"/>
                      <a:gd name="connsiteY0" fmla="*/ 456 h 620870"/>
                      <a:gd name="connsiteX1" fmla="*/ 1121190 w 1123045"/>
                      <a:gd name="connsiteY1" fmla="*/ 597416 h 620870"/>
                      <a:gd name="connsiteX2" fmla="*/ 1117436 w 1123045"/>
                      <a:gd name="connsiteY2" fmla="*/ 620151 h 620870"/>
                      <a:gd name="connsiteX3" fmla="*/ 160 w 1123045"/>
                      <a:gd name="connsiteY3" fmla="*/ 548400 h 620870"/>
                      <a:gd name="connsiteX4" fmla="*/ -674 w 1123045"/>
                      <a:gd name="connsiteY4" fmla="*/ 525388 h 620870"/>
                      <a:gd name="connsiteX5" fmla="*/ 596272 w 1123045"/>
                      <a:gd name="connsiteY5" fmla="*/ 456 h 62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045" h="620870">
                        <a:moveTo>
                          <a:pt x="596272" y="456"/>
                        </a:moveTo>
                        <a:cubicBezTo>
                          <a:pt x="906078" y="20347"/>
                          <a:pt x="1141143" y="287624"/>
                          <a:pt x="1121190" y="597416"/>
                        </a:cubicBezTo>
                        <a:lnTo>
                          <a:pt x="1117436" y="620151"/>
                        </a:lnTo>
                        <a:lnTo>
                          <a:pt x="160" y="548400"/>
                        </a:lnTo>
                        <a:lnTo>
                          <a:pt x="-674" y="525388"/>
                        </a:lnTo>
                        <a:cubicBezTo>
                          <a:pt x="19210" y="215582"/>
                          <a:pt x="286467" y="-19442"/>
                          <a:pt x="596272" y="456"/>
                        </a:cubicBezTo>
                        <a:close/>
                      </a:path>
                    </a:pathLst>
                  </a:custGeom>
                  <a:solidFill>
                    <a:srgbClr val="EA6546"/>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159" name="Freihandform: Form 158">
                    <a:extLst>
                      <a:ext uri="{FF2B5EF4-FFF2-40B4-BE49-F238E27FC236}">
                        <a16:creationId xmlns:a16="http://schemas.microsoft.com/office/drawing/2014/main" id="{A6F5D7D2-94DE-4C13-B908-E557BE8E1BB7}"/>
                      </a:ext>
                    </a:extLst>
                  </p:cNvPr>
                  <p:cNvSpPr/>
                  <p:nvPr/>
                </p:nvSpPr>
                <p:spPr>
                  <a:xfrm>
                    <a:off x="12465964" y="25146951"/>
                    <a:ext cx="230868" cy="258699"/>
                  </a:xfrm>
                  <a:custGeom>
                    <a:avLst/>
                    <a:gdLst>
                      <a:gd name="connsiteX0" fmla="*/ -674 w 403247"/>
                      <a:gd name="connsiteY0" fmla="*/ 200904 h 403248"/>
                      <a:gd name="connsiteX1" fmla="*/ 200950 w 403247"/>
                      <a:gd name="connsiteY1" fmla="*/ -720 h 403248"/>
                      <a:gd name="connsiteX2" fmla="*/ 402574 w 403247"/>
                      <a:gd name="connsiteY2" fmla="*/ 200904 h 403248"/>
                      <a:gd name="connsiteX3" fmla="*/ 200950 w 403247"/>
                      <a:gd name="connsiteY3" fmla="*/ 402528 h 403248"/>
                      <a:gd name="connsiteX4" fmla="*/ -674 w 403247"/>
                      <a:gd name="connsiteY4" fmla="*/ 200904 h 403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47" h="403248">
                        <a:moveTo>
                          <a:pt x="-674" y="200904"/>
                        </a:moveTo>
                        <a:cubicBezTo>
                          <a:pt x="-674" y="89552"/>
                          <a:pt x="89570" y="-720"/>
                          <a:pt x="200950" y="-720"/>
                        </a:cubicBezTo>
                        <a:cubicBezTo>
                          <a:pt x="312330" y="-720"/>
                          <a:pt x="402574" y="89552"/>
                          <a:pt x="402574" y="200904"/>
                        </a:cubicBezTo>
                        <a:cubicBezTo>
                          <a:pt x="402574" y="312256"/>
                          <a:pt x="312330" y="402528"/>
                          <a:pt x="200950" y="402528"/>
                        </a:cubicBezTo>
                        <a:cubicBezTo>
                          <a:pt x="89570" y="402528"/>
                          <a:pt x="-674" y="312256"/>
                          <a:pt x="-674" y="200904"/>
                        </a:cubicBezTo>
                        <a:close/>
                      </a:path>
                    </a:pathLst>
                  </a:custGeom>
                  <a:solidFill>
                    <a:srgbClr val="EA6546"/>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160" name="Freihandform: Form 159">
                    <a:extLst>
                      <a:ext uri="{FF2B5EF4-FFF2-40B4-BE49-F238E27FC236}">
                        <a16:creationId xmlns:a16="http://schemas.microsoft.com/office/drawing/2014/main" id="{A28F96D2-3E11-48E4-8C40-68BAAD74A5E2}"/>
                      </a:ext>
                    </a:extLst>
                  </p:cNvPr>
                  <p:cNvSpPr/>
                  <p:nvPr/>
                </p:nvSpPr>
                <p:spPr>
                  <a:xfrm>
                    <a:off x="11164564" y="24622539"/>
                    <a:ext cx="234849" cy="258699"/>
                  </a:xfrm>
                  <a:custGeom>
                    <a:avLst/>
                    <a:gdLst>
                      <a:gd name="connsiteX0" fmla="*/ -674 w 410200"/>
                      <a:gd name="connsiteY0" fmla="*/ 200904 h 403248"/>
                      <a:gd name="connsiteX1" fmla="*/ 204426 w 410200"/>
                      <a:gd name="connsiteY1" fmla="*/ -720 h 403248"/>
                      <a:gd name="connsiteX2" fmla="*/ 409527 w 410200"/>
                      <a:gd name="connsiteY2" fmla="*/ 200904 h 403248"/>
                      <a:gd name="connsiteX3" fmla="*/ 204426 w 410200"/>
                      <a:gd name="connsiteY3" fmla="*/ 402528 h 403248"/>
                      <a:gd name="connsiteX4" fmla="*/ -674 w 410200"/>
                      <a:gd name="connsiteY4" fmla="*/ 200904 h 403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200" h="403248">
                        <a:moveTo>
                          <a:pt x="-674" y="200904"/>
                        </a:moveTo>
                        <a:cubicBezTo>
                          <a:pt x="-674" y="89552"/>
                          <a:pt x="91169" y="-720"/>
                          <a:pt x="204426" y="-720"/>
                        </a:cubicBezTo>
                        <a:cubicBezTo>
                          <a:pt x="317684" y="-720"/>
                          <a:pt x="409527" y="89552"/>
                          <a:pt x="409527" y="200904"/>
                        </a:cubicBezTo>
                        <a:cubicBezTo>
                          <a:pt x="409527" y="312256"/>
                          <a:pt x="317684" y="402528"/>
                          <a:pt x="204426" y="402528"/>
                        </a:cubicBezTo>
                        <a:cubicBezTo>
                          <a:pt x="91169" y="402528"/>
                          <a:pt x="-674" y="312256"/>
                          <a:pt x="-674" y="200904"/>
                        </a:cubicBezTo>
                        <a:close/>
                      </a:path>
                    </a:pathLst>
                  </a:custGeom>
                  <a:solidFill>
                    <a:srgbClr val="EA6546"/>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161" name="Freihandform: Form 160">
                    <a:extLst>
                      <a:ext uri="{FF2B5EF4-FFF2-40B4-BE49-F238E27FC236}">
                        <a16:creationId xmlns:a16="http://schemas.microsoft.com/office/drawing/2014/main" id="{6855C809-EAAA-4751-9B53-4663A45E7AE4}"/>
                      </a:ext>
                    </a:extLst>
                  </p:cNvPr>
                  <p:cNvSpPr/>
                  <p:nvPr/>
                </p:nvSpPr>
                <p:spPr>
                  <a:xfrm>
                    <a:off x="11427787" y="25203073"/>
                    <a:ext cx="521273" cy="316810"/>
                  </a:xfrm>
                  <a:custGeom>
                    <a:avLst/>
                    <a:gdLst>
                      <a:gd name="connsiteX0" fmla="*/ 391102 w 748719"/>
                      <a:gd name="connsiteY0" fmla="*/ 109263 h 448976"/>
                      <a:gd name="connsiteX1" fmla="*/ 747629 w 748719"/>
                      <a:gd name="connsiteY1" fmla="*/ 30720 h 448976"/>
                      <a:gd name="connsiteX2" fmla="*/ 356270 w 748719"/>
                      <a:gd name="connsiteY2" fmla="*/ 338273 h 448976"/>
                      <a:gd name="connsiteX3" fmla="*/ -257 w 748719"/>
                      <a:gd name="connsiteY3" fmla="*/ 416816 h 448976"/>
                      <a:gd name="connsiteX4" fmla="*/ 241553 w 748719"/>
                      <a:gd name="connsiteY4" fmla="*/ 195120 h 448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19" h="448976">
                        <a:moveTo>
                          <a:pt x="391102" y="109263"/>
                        </a:moveTo>
                        <a:cubicBezTo>
                          <a:pt x="597662" y="2646"/>
                          <a:pt x="757293" y="-32521"/>
                          <a:pt x="747629" y="30720"/>
                        </a:cubicBezTo>
                        <a:cubicBezTo>
                          <a:pt x="738034" y="93960"/>
                          <a:pt x="562761" y="231656"/>
                          <a:pt x="356270" y="338273"/>
                        </a:cubicBezTo>
                        <a:cubicBezTo>
                          <a:pt x="149710" y="444890"/>
                          <a:pt x="-9921" y="480057"/>
                          <a:pt x="-257" y="416816"/>
                        </a:cubicBezTo>
                        <a:cubicBezTo>
                          <a:pt x="6695" y="371117"/>
                          <a:pt x="101737" y="283974"/>
                          <a:pt x="241553" y="195120"/>
                        </a:cubicBezTo>
                      </a:path>
                    </a:pathLst>
                  </a:custGeom>
                  <a:noFill/>
                  <a:ln w="38100" cap="flat">
                    <a:solidFill>
                      <a:srgbClr val="378F9B"/>
                    </a:solidFill>
                    <a:prstDash val="solid"/>
                    <a:miter/>
                  </a:ln>
                </p:spPr>
                <p:txBody>
                  <a:bodyPr rtlCol="0" anchor="ctr"/>
                  <a:lstStyle/>
                  <a:p>
                    <a:pPr defTabSz="322920"/>
                    <a:endParaRPr lang="de-DE" sz="1271">
                      <a:solidFill>
                        <a:prstClr val="black"/>
                      </a:solidFill>
                      <a:latin typeface="Calibri" panose="020F0502020204030204"/>
                    </a:endParaRPr>
                  </a:p>
                </p:txBody>
              </p:sp>
              <p:sp>
                <p:nvSpPr>
                  <p:cNvPr id="162" name="Freihandform: Form 161">
                    <a:extLst>
                      <a:ext uri="{FF2B5EF4-FFF2-40B4-BE49-F238E27FC236}">
                        <a16:creationId xmlns:a16="http://schemas.microsoft.com/office/drawing/2014/main" id="{892EAB08-BD72-4C04-BF7F-A8DE11D007DE}"/>
                      </a:ext>
                    </a:extLst>
                  </p:cNvPr>
                  <p:cNvSpPr/>
                  <p:nvPr/>
                </p:nvSpPr>
                <p:spPr>
                  <a:xfrm>
                    <a:off x="11409422" y="25105560"/>
                    <a:ext cx="340300" cy="215356"/>
                  </a:xfrm>
                  <a:custGeom>
                    <a:avLst/>
                    <a:gdLst>
                      <a:gd name="connsiteX0" fmla="*/ 269650 w 488783"/>
                      <a:gd name="connsiteY0" fmla="*/ 49249 h 305198"/>
                      <a:gd name="connsiteX1" fmla="*/ 486710 w 488783"/>
                      <a:gd name="connsiteY1" fmla="*/ 38952 h 305198"/>
                      <a:gd name="connsiteX2" fmla="*/ 217784 w 488783"/>
                      <a:gd name="connsiteY2" fmla="*/ 254509 h 305198"/>
                      <a:gd name="connsiteX3" fmla="*/ 726 w 488783"/>
                      <a:gd name="connsiteY3" fmla="*/ 264806 h 305198"/>
                      <a:gd name="connsiteX4" fmla="*/ 134284 w 488783"/>
                      <a:gd name="connsiteY4" fmla="*/ 126520 h 30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83" h="305198">
                        <a:moveTo>
                          <a:pt x="269650" y="49249"/>
                        </a:moveTo>
                        <a:cubicBezTo>
                          <a:pt x="403835" y="-13122"/>
                          <a:pt x="501031" y="-17732"/>
                          <a:pt x="486710" y="38952"/>
                        </a:cubicBezTo>
                        <a:cubicBezTo>
                          <a:pt x="472387" y="95630"/>
                          <a:pt x="351969" y="192138"/>
                          <a:pt x="217784" y="254509"/>
                        </a:cubicBezTo>
                        <a:cubicBezTo>
                          <a:pt x="83600" y="316881"/>
                          <a:pt x="-13597" y="321490"/>
                          <a:pt x="726" y="264806"/>
                        </a:cubicBezTo>
                        <a:cubicBezTo>
                          <a:pt x="9556" y="229863"/>
                          <a:pt x="59892" y="177753"/>
                          <a:pt x="134284" y="126520"/>
                        </a:cubicBezTo>
                      </a:path>
                    </a:pathLst>
                  </a:custGeom>
                  <a:noFill/>
                  <a:ln w="38100" cap="flat">
                    <a:solidFill>
                      <a:srgbClr val="378F9B"/>
                    </a:solidFill>
                    <a:prstDash val="solid"/>
                    <a:miter/>
                  </a:ln>
                </p:spPr>
                <p:txBody>
                  <a:bodyPr rtlCol="0" anchor="ctr"/>
                  <a:lstStyle/>
                  <a:p>
                    <a:pPr defTabSz="322920"/>
                    <a:endParaRPr lang="de-DE" sz="1271" dirty="0">
                      <a:solidFill>
                        <a:prstClr val="black"/>
                      </a:solidFill>
                      <a:latin typeface="Calibri" panose="020F0502020204030204"/>
                    </a:endParaRPr>
                  </a:p>
                </p:txBody>
              </p:sp>
            </p:grpSp>
            <p:sp>
              <p:nvSpPr>
                <p:cNvPr id="151" name="Rechteck: abgerundete Ecken 150">
                  <a:extLst>
                    <a:ext uri="{FF2B5EF4-FFF2-40B4-BE49-F238E27FC236}">
                      <a16:creationId xmlns:a16="http://schemas.microsoft.com/office/drawing/2014/main" id="{A17B4AB2-075C-41F6-AC69-E9B6008C600B}"/>
                    </a:ext>
                  </a:extLst>
                </p:cNvPr>
                <p:cNvSpPr/>
                <p:nvPr/>
              </p:nvSpPr>
              <p:spPr>
                <a:xfrm>
                  <a:off x="17982249" y="19616931"/>
                  <a:ext cx="7095136" cy="9008153"/>
                </a:xfrm>
                <a:prstGeom prst="roundRect">
                  <a:avLst/>
                </a:prstGeom>
                <a:solidFill>
                  <a:srgbClr val="1A2E5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152" name="Rechteck: abgerundete Ecken 151">
                  <a:extLst>
                    <a:ext uri="{FF2B5EF4-FFF2-40B4-BE49-F238E27FC236}">
                      <a16:creationId xmlns:a16="http://schemas.microsoft.com/office/drawing/2014/main" id="{DA3BE52B-2409-496A-A5AE-3212C399E6CE}"/>
                    </a:ext>
                  </a:extLst>
                </p:cNvPr>
                <p:cNvSpPr/>
                <p:nvPr/>
              </p:nvSpPr>
              <p:spPr>
                <a:xfrm>
                  <a:off x="18476812" y="20128594"/>
                  <a:ext cx="6108821" cy="8019539"/>
                </a:xfrm>
                <a:prstGeom prst="roundRect">
                  <a:avLst>
                    <a:gd name="adj" fmla="val 12477"/>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grpSp>
              <p:nvGrpSpPr>
                <p:cNvPr id="12" name="Gruppieren 11">
                  <a:extLst>
                    <a:ext uri="{FF2B5EF4-FFF2-40B4-BE49-F238E27FC236}">
                      <a16:creationId xmlns:a16="http://schemas.microsoft.com/office/drawing/2014/main" id="{0135988E-E956-4156-9D8B-7ABF30B12437}"/>
                    </a:ext>
                  </a:extLst>
                </p:cNvPr>
                <p:cNvGrpSpPr/>
                <p:nvPr/>
              </p:nvGrpSpPr>
              <p:grpSpPr>
                <a:xfrm>
                  <a:off x="18771656" y="20372204"/>
                  <a:ext cx="5390631" cy="7354301"/>
                  <a:chOff x="18580577" y="20373223"/>
                  <a:chExt cx="5390631" cy="7354301"/>
                </a:xfrm>
              </p:grpSpPr>
              <p:grpSp>
                <p:nvGrpSpPr>
                  <p:cNvPr id="203" name="Gruppieren 202">
                    <a:extLst>
                      <a:ext uri="{FF2B5EF4-FFF2-40B4-BE49-F238E27FC236}">
                        <a16:creationId xmlns:a16="http://schemas.microsoft.com/office/drawing/2014/main" id="{CBE70B13-C176-4382-AD6D-2D03B85825B1}"/>
                      </a:ext>
                    </a:extLst>
                  </p:cNvPr>
                  <p:cNvGrpSpPr/>
                  <p:nvPr/>
                </p:nvGrpSpPr>
                <p:grpSpPr>
                  <a:xfrm>
                    <a:off x="18664448" y="21256738"/>
                    <a:ext cx="5306760" cy="6470786"/>
                    <a:chOff x="21704115" y="20671128"/>
                    <a:chExt cx="5306760" cy="6470786"/>
                  </a:xfrm>
                </p:grpSpPr>
                <p:grpSp>
                  <p:nvGrpSpPr>
                    <p:cNvPr id="205" name="Gruppieren 204">
                      <a:extLst>
                        <a:ext uri="{FF2B5EF4-FFF2-40B4-BE49-F238E27FC236}">
                          <a16:creationId xmlns:a16="http://schemas.microsoft.com/office/drawing/2014/main" id="{1BE1B5C9-7BA1-4072-92E9-C4EB72E2029D}"/>
                        </a:ext>
                      </a:extLst>
                    </p:cNvPr>
                    <p:cNvGrpSpPr/>
                    <p:nvPr/>
                  </p:nvGrpSpPr>
                  <p:grpSpPr>
                    <a:xfrm>
                      <a:off x="21704115" y="20671128"/>
                      <a:ext cx="5206295" cy="6470786"/>
                      <a:chOff x="21704115" y="20671128"/>
                      <a:chExt cx="5206295" cy="6470786"/>
                    </a:xfrm>
                  </p:grpSpPr>
                  <p:grpSp>
                    <p:nvGrpSpPr>
                      <p:cNvPr id="214" name="Gruppieren 213">
                        <a:extLst>
                          <a:ext uri="{FF2B5EF4-FFF2-40B4-BE49-F238E27FC236}">
                            <a16:creationId xmlns:a16="http://schemas.microsoft.com/office/drawing/2014/main" id="{EE323811-F9DE-482C-BA58-7107F8EEF548}"/>
                          </a:ext>
                        </a:extLst>
                      </p:cNvPr>
                      <p:cNvGrpSpPr/>
                      <p:nvPr/>
                    </p:nvGrpSpPr>
                    <p:grpSpPr>
                      <a:xfrm>
                        <a:off x="21704115" y="20671128"/>
                        <a:ext cx="5206295" cy="6470786"/>
                        <a:chOff x="21704115" y="20671128"/>
                        <a:chExt cx="5206295" cy="6470786"/>
                      </a:xfrm>
                    </p:grpSpPr>
                    <p:sp>
                      <p:nvSpPr>
                        <p:cNvPr id="221" name="Rechteck 3">
                          <a:extLst>
                            <a:ext uri="{FF2B5EF4-FFF2-40B4-BE49-F238E27FC236}">
                              <a16:creationId xmlns:a16="http://schemas.microsoft.com/office/drawing/2014/main" id="{E0CC4112-B324-47C1-B54F-F0A8686DFFBA}"/>
                            </a:ext>
                          </a:extLst>
                        </p:cNvPr>
                        <p:cNvSpPr/>
                        <p:nvPr/>
                      </p:nvSpPr>
                      <p:spPr>
                        <a:xfrm>
                          <a:off x="22328020" y="20730998"/>
                          <a:ext cx="4582390" cy="934882"/>
                        </a:xfrm>
                        <a:prstGeom prst="roundRect">
                          <a:avLst/>
                        </a:prstGeom>
                        <a:solidFill>
                          <a:srgbClr val="3272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222" name="Rechteck 4">
                          <a:extLst>
                            <a:ext uri="{FF2B5EF4-FFF2-40B4-BE49-F238E27FC236}">
                              <a16:creationId xmlns:a16="http://schemas.microsoft.com/office/drawing/2014/main" id="{CECCF200-D4A1-44D1-89BA-9FA5A467EA6C}"/>
                            </a:ext>
                          </a:extLst>
                        </p:cNvPr>
                        <p:cNvSpPr/>
                        <p:nvPr/>
                      </p:nvSpPr>
                      <p:spPr>
                        <a:xfrm>
                          <a:off x="22328020" y="21824002"/>
                          <a:ext cx="4582390" cy="934882"/>
                        </a:xfrm>
                        <a:prstGeom prst="roundRect">
                          <a:avLst/>
                        </a:prstGeom>
                        <a:solidFill>
                          <a:srgbClr val="3272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223" name="Ellipse 222">
                          <a:extLst>
                            <a:ext uri="{FF2B5EF4-FFF2-40B4-BE49-F238E27FC236}">
                              <a16:creationId xmlns:a16="http://schemas.microsoft.com/office/drawing/2014/main" id="{8AFA7E67-914F-4D7B-849A-82053D21D25E}"/>
                            </a:ext>
                          </a:extLst>
                        </p:cNvPr>
                        <p:cNvSpPr/>
                        <p:nvPr/>
                      </p:nvSpPr>
                      <p:spPr>
                        <a:xfrm>
                          <a:off x="21704115" y="20671128"/>
                          <a:ext cx="958441" cy="1015994"/>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224" name="Ellipse 223">
                          <a:extLst>
                            <a:ext uri="{FF2B5EF4-FFF2-40B4-BE49-F238E27FC236}">
                              <a16:creationId xmlns:a16="http://schemas.microsoft.com/office/drawing/2014/main" id="{7A196EC1-D4EE-438C-9C0A-46CD47709B51}"/>
                            </a:ext>
                          </a:extLst>
                        </p:cNvPr>
                        <p:cNvSpPr/>
                        <p:nvPr/>
                      </p:nvSpPr>
                      <p:spPr>
                        <a:xfrm>
                          <a:off x="21715019" y="21770472"/>
                          <a:ext cx="958441" cy="1015994"/>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225" name="Rechteck 5">
                          <a:extLst>
                            <a:ext uri="{FF2B5EF4-FFF2-40B4-BE49-F238E27FC236}">
                              <a16:creationId xmlns:a16="http://schemas.microsoft.com/office/drawing/2014/main" id="{24BBE8EB-85F5-40C7-86A6-9234EAD54878}"/>
                            </a:ext>
                          </a:extLst>
                        </p:cNvPr>
                        <p:cNvSpPr/>
                        <p:nvPr/>
                      </p:nvSpPr>
                      <p:spPr>
                        <a:xfrm>
                          <a:off x="22328020" y="22914908"/>
                          <a:ext cx="4582390" cy="934882"/>
                        </a:xfrm>
                        <a:prstGeom prst="roundRect">
                          <a:avLst/>
                        </a:prstGeom>
                        <a:solidFill>
                          <a:srgbClr val="3272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226" name="Rechteck 6">
                          <a:extLst>
                            <a:ext uri="{FF2B5EF4-FFF2-40B4-BE49-F238E27FC236}">
                              <a16:creationId xmlns:a16="http://schemas.microsoft.com/office/drawing/2014/main" id="{B9674F27-BAD9-41C2-91DF-D1F99E63CBE2}"/>
                            </a:ext>
                          </a:extLst>
                        </p:cNvPr>
                        <p:cNvSpPr/>
                        <p:nvPr/>
                      </p:nvSpPr>
                      <p:spPr>
                        <a:xfrm>
                          <a:off x="22328020" y="24005405"/>
                          <a:ext cx="4582390" cy="934882"/>
                        </a:xfrm>
                        <a:prstGeom prst="roundRect">
                          <a:avLst/>
                        </a:prstGeom>
                        <a:solidFill>
                          <a:srgbClr val="3272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227" name="Rechteck 7">
                          <a:extLst>
                            <a:ext uri="{FF2B5EF4-FFF2-40B4-BE49-F238E27FC236}">
                              <a16:creationId xmlns:a16="http://schemas.microsoft.com/office/drawing/2014/main" id="{15E92E34-82AF-404F-8BF2-77090F72573C}"/>
                            </a:ext>
                          </a:extLst>
                        </p:cNvPr>
                        <p:cNvSpPr/>
                        <p:nvPr/>
                      </p:nvSpPr>
                      <p:spPr>
                        <a:xfrm>
                          <a:off x="22328020" y="25097807"/>
                          <a:ext cx="4582390" cy="934882"/>
                        </a:xfrm>
                        <a:prstGeom prst="roundRect">
                          <a:avLst/>
                        </a:prstGeom>
                        <a:solidFill>
                          <a:srgbClr val="3272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228" name="Rechteck 8">
                          <a:extLst>
                            <a:ext uri="{FF2B5EF4-FFF2-40B4-BE49-F238E27FC236}">
                              <a16:creationId xmlns:a16="http://schemas.microsoft.com/office/drawing/2014/main" id="{87A2CE43-BA7A-46BA-BD86-CC4830721631}"/>
                            </a:ext>
                          </a:extLst>
                        </p:cNvPr>
                        <p:cNvSpPr/>
                        <p:nvPr/>
                      </p:nvSpPr>
                      <p:spPr>
                        <a:xfrm>
                          <a:off x="22328020" y="26190096"/>
                          <a:ext cx="4582390" cy="934882"/>
                        </a:xfrm>
                        <a:prstGeom prst="roundRect">
                          <a:avLst/>
                        </a:prstGeom>
                        <a:solidFill>
                          <a:srgbClr val="3272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dirty="0">
                            <a:solidFill>
                              <a:prstClr val="white"/>
                            </a:solidFill>
                            <a:latin typeface="Calibri" panose="020F0502020204030204"/>
                          </a:endParaRPr>
                        </a:p>
                      </p:txBody>
                    </p:sp>
                    <p:sp>
                      <p:nvSpPr>
                        <p:cNvPr id="229" name="Ellipse 228">
                          <a:extLst>
                            <a:ext uri="{FF2B5EF4-FFF2-40B4-BE49-F238E27FC236}">
                              <a16:creationId xmlns:a16="http://schemas.microsoft.com/office/drawing/2014/main" id="{F371A3F8-FF5A-4E21-B3EC-AD28391CE368}"/>
                            </a:ext>
                          </a:extLst>
                        </p:cNvPr>
                        <p:cNvSpPr/>
                        <p:nvPr/>
                      </p:nvSpPr>
                      <p:spPr>
                        <a:xfrm>
                          <a:off x="21715545" y="25037058"/>
                          <a:ext cx="958441" cy="1015994"/>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230" name="Ellipse 229">
                          <a:extLst>
                            <a:ext uri="{FF2B5EF4-FFF2-40B4-BE49-F238E27FC236}">
                              <a16:creationId xmlns:a16="http://schemas.microsoft.com/office/drawing/2014/main" id="{56ACAD15-B592-43B0-82E1-AF162F38157B}"/>
                            </a:ext>
                          </a:extLst>
                        </p:cNvPr>
                        <p:cNvSpPr/>
                        <p:nvPr/>
                      </p:nvSpPr>
                      <p:spPr>
                        <a:xfrm>
                          <a:off x="21715019" y="26125920"/>
                          <a:ext cx="958441" cy="1015994"/>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231" name="Ellipse 230">
                          <a:extLst>
                            <a:ext uri="{FF2B5EF4-FFF2-40B4-BE49-F238E27FC236}">
                              <a16:creationId xmlns:a16="http://schemas.microsoft.com/office/drawing/2014/main" id="{377C68B0-AF31-4676-B1E2-25B12A6D883D}"/>
                            </a:ext>
                          </a:extLst>
                        </p:cNvPr>
                        <p:cNvSpPr/>
                        <p:nvPr/>
                      </p:nvSpPr>
                      <p:spPr>
                        <a:xfrm>
                          <a:off x="21715019" y="22868214"/>
                          <a:ext cx="958441" cy="1015994"/>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234" name="Ellipse 233">
                          <a:extLst>
                            <a:ext uri="{FF2B5EF4-FFF2-40B4-BE49-F238E27FC236}">
                              <a16:creationId xmlns:a16="http://schemas.microsoft.com/office/drawing/2014/main" id="{4BBAAC37-FB86-4BB0-BFC6-53848B98F49E}"/>
                            </a:ext>
                          </a:extLst>
                        </p:cNvPr>
                        <p:cNvSpPr/>
                        <p:nvPr/>
                      </p:nvSpPr>
                      <p:spPr>
                        <a:xfrm>
                          <a:off x="21715019" y="23948196"/>
                          <a:ext cx="958441" cy="1015994"/>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grpSp>
                  <p:pic>
                    <p:nvPicPr>
                      <p:cNvPr id="215" name="Grafik 214">
                        <a:extLst>
                          <a:ext uri="{FF2B5EF4-FFF2-40B4-BE49-F238E27FC236}">
                            <a16:creationId xmlns:a16="http://schemas.microsoft.com/office/drawing/2014/main" id="{8D8B71B4-9F9D-4EAA-AB52-A06C58A8C2B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1755366" y="21854707"/>
                        <a:ext cx="876605" cy="877771"/>
                      </a:xfrm>
                      <a:prstGeom prst="rect">
                        <a:avLst/>
                      </a:prstGeom>
                    </p:spPr>
                  </p:pic>
                  <p:pic>
                    <p:nvPicPr>
                      <p:cNvPr id="216" name="Grafik 215">
                        <a:extLst>
                          <a:ext uri="{FF2B5EF4-FFF2-40B4-BE49-F238E27FC236}">
                            <a16:creationId xmlns:a16="http://schemas.microsoft.com/office/drawing/2014/main" id="{9378D661-F1C2-460E-BDF3-41BBFAE4760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1766375" y="20776004"/>
                        <a:ext cx="854588" cy="846476"/>
                      </a:xfrm>
                      <a:prstGeom prst="rect">
                        <a:avLst/>
                      </a:prstGeom>
                    </p:spPr>
                  </p:pic>
                  <p:pic>
                    <p:nvPicPr>
                      <p:cNvPr id="217" name="Grafik 216">
                        <a:extLst>
                          <a:ext uri="{FF2B5EF4-FFF2-40B4-BE49-F238E27FC236}">
                            <a16:creationId xmlns:a16="http://schemas.microsoft.com/office/drawing/2014/main" id="{43D0A425-6D39-4253-B7F7-F607566EE641}"/>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21749864" y="22946576"/>
                        <a:ext cx="854587" cy="875708"/>
                      </a:xfrm>
                      <a:prstGeom prst="rect">
                        <a:avLst/>
                      </a:prstGeom>
                    </p:spPr>
                  </p:pic>
                  <p:pic>
                    <p:nvPicPr>
                      <p:cNvPr id="218" name="Grafik 217">
                        <a:extLst>
                          <a:ext uri="{FF2B5EF4-FFF2-40B4-BE49-F238E27FC236}">
                            <a16:creationId xmlns:a16="http://schemas.microsoft.com/office/drawing/2014/main" id="{EDE366DA-916B-45E4-8C02-8271EC59A597}"/>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1747850" y="24030997"/>
                        <a:ext cx="876959" cy="875707"/>
                      </a:xfrm>
                      <a:prstGeom prst="rect">
                        <a:avLst/>
                      </a:prstGeom>
                    </p:spPr>
                  </p:pic>
                  <p:pic>
                    <p:nvPicPr>
                      <p:cNvPr id="219" name="Grafik 218">
                        <a:extLst>
                          <a:ext uri="{FF2B5EF4-FFF2-40B4-BE49-F238E27FC236}">
                            <a16:creationId xmlns:a16="http://schemas.microsoft.com/office/drawing/2014/main" id="{EC3066F2-8792-4735-8A86-3C1B73E2FB4E}"/>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21757657" y="25128197"/>
                        <a:ext cx="874314" cy="875707"/>
                      </a:xfrm>
                      <a:prstGeom prst="rect">
                        <a:avLst/>
                      </a:prstGeom>
                    </p:spPr>
                  </p:pic>
                  <p:pic>
                    <p:nvPicPr>
                      <p:cNvPr id="220" name="Grafik 219">
                        <a:extLst>
                          <a:ext uri="{FF2B5EF4-FFF2-40B4-BE49-F238E27FC236}">
                            <a16:creationId xmlns:a16="http://schemas.microsoft.com/office/drawing/2014/main" id="{F63BDF1E-1B5B-4D3C-AAE9-9EBE01D096B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21766375" y="26220486"/>
                        <a:ext cx="876605" cy="875707"/>
                      </a:xfrm>
                      <a:prstGeom prst="rect">
                        <a:avLst/>
                      </a:prstGeom>
                    </p:spPr>
                  </p:pic>
                </p:grpSp>
                <p:grpSp>
                  <p:nvGrpSpPr>
                    <p:cNvPr id="206" name="Gruppieren 205">
                      <a:extLst>
                        <a:ext uri="{FF2B5EF4-FFF2-40B4-BE49-F238E27FC236}">
                          <a16:creationId xmlns:a16="http://schemas.microsoft.com/office/drawing/2014/main" id="{D5509C22-D1A9-4CAB-8E79-0E58B7476B7A}"/>
                        </a:ext>
                      </a:extLst>
                    </p:cNvPr>
                    <p:cNvGrpSpPr/>
                    <p:nvPr/>
                  </p:nvGrpSpPr>
                  <p:grpSpPr>
                    <a:xfrm>
                      <a:off x="22736827" y="20816780"/>
                      <a:ext cx="4274048" cy="6233329"/>
                      <a:chOff x="22736827" y="20816780"/>
                      <a:chExt cx="4274048" cy="6233329"/>
                    </a:xfrm>
                  </p:grpSpPr>
                  <p:sp>
                    <p:nvSpPr>
                      <p:cNvPr id="208" name="Textfeld 207">
                        <a:extLst>
                          <a:ext uri="{FF2B5EF4-FFF2-40B4-BE49-F238E27FC236}">
                            <a16:creationId xmlns:a16="http://schemas.microsoft.com/office/drawing/2014/main" id="{139D217C-95C6-4B03-B122-54ABCB31F251}"/>
                          </a:ext>
                        </a:extLst>
                      </p:cNvPr>
                      <p:cNvSpPr txBox="1"/>
                      <p:nvPr/>
                    </p:nvSpPr>
                    <p:spPr>
                      <a:xfrm>
                        <a:off x="22775569" y="20816780"/>
                        <a:ext cx="3935393" cy="777276"/>
                      </a:xfrm>
                      <a:prstGeom prst="rect">
                        <a:avLst/>
                      </a:prstGeom>
                      <a:noFill/>
                    </p:spPr>
                    <p:txBody>
                      <a:bodyPr wrap="square" rtlCol="0">
                        <a:spAutoFit/>
                      </a:bodyPr>
                      <a:lstStyle/>
                      <a:p>
                        <a:pPr defTabSz="322920"/>
                        <a:r>
                          <a:rPr lang="de-DE" sz="989" b="1" dirty="0">
                            <a:solidFill>
                              <a:prstClr val="white"/>
                            </a:solidFill>
                            <a:latin typeface="Open Sans" pitchFamily="2" charset="0"/>
                            <a:ea typeface="Open Sans" pitchFamily="2" charset="0"/>
                            <a:cs typeface="Open Sans" pitchFamily="2" charset="0"/>
                          </a:rPr>
                          <a:t>CC – CREATIVE COMMONS </a:t>
                        </a:r>
                      </a:p>
                      <a:p>
                        <a:pPr defTabSz="322920"/>
                        <a:r>
                          <a:rPr lang="de-DE" sz="989" dirty="0">
                            <a:solidFill>
                              <a:prstClr val="white"/>
                            </a:solidFill>
                            <a:latin typeface="Open Sans" pitchFamily="2" charset="0"/>
                            <a:ea typeface="Open Sans" pitchFamily="2" charset="0"/>
                            <a:cs typeface="Open Sans" pitchFamily="2" charset="0"/>
                          </a:rPr>
                          <a:t>Angabe, dass es sich um eine </a:t>
                        </a:r>
                      </a:p>
                      <a:p>
                        <a:pPr defTabSz="322920"/>
                        <a:r>
                          <a:rPr lang="de-DE" sz="989" dirty="0">
                            <a:solidFill>
                              <a:prstClr val="white"/>
                            </a:solidFill>
                            <a:latin typeface="Open Sans" pitchFamily="2" charset="0"/>
                            <a:ea typeface="Open Sans" pitchFamily="2" charset="0"/>
                            <a:cs typeface="Open Sans" pitchFamily="2" charset="0"/>
                          </a:rPr>
                          <a:t>Creative Commons Lizenz handelt. </a:t>
                        </a:r>
                      </a:p>
                    </p:txBody>
                  </p:sp>
                  <p:sp>
                    <p:nvSpPr>
                      <p:cNvPr id="209" name="Textfeld 208">
                        <a:extLst>
                          <a:ext uri="{FF2B5EF4-FFF2-40B4-BE49-F238E27FC236}">
                            <a16:creationId xmlns:a16="http://schemas.microsoft.com/office/drawing/2014/main" id="{9F462F65-CB75-4B2B-AB2C-8788F06BE014}"/>
                          </a:ext>
                        </a:extLst>
                      </p:cNvPr>
                      <p:cNvSpPr txBox="1"/>
                      <p:nvPr/>
                    </p:nvSpPr>
                    <p:spPr>
                      <a:xfrm>
                        <a:off x="22754639" y="24064686"/>
                        <a:ext cx="4198795" cy="777276"/>
                      </a:xfrm>
                      <a:prstGeom prst="rect">
                        <a:avLst/>
                      </a:prstGeom>
                      <a:noFill/>
                    </p:spPr>
                    <p:txBody>
                      <a:bodyPr wrap="square">
                        <a:spAutoFit/>
                      </a:bodyPr>
                      <a:lstStyle/>
                      <a:p>
                        <a:pPr defTabSz="322920"/>
                        <a:r>
                          <a:rPr lang="de-DE" sz="989" b="1" dirty="0">
                            <a:solidFill>
                              <a:prstClr val="white"/>
                            </a:solidFill>
                            <a:latin typeface="Open Sans" pitchFamily="2" charset="0"/>
                            <a:ea typeface="Open Sans" pitchFamily="2" charset="0"/>
                            <a:cs typeface="Open Sans" pitchFamily="2" charset="0"/>
                          </a:rPr>
                          <a:t>SA – SHARE ALIKE</a:t>
                        </a:r>
                      </a:p>
                      <a:p>
                        <a:pPr defTabSz="322920"/>
                        <a:r>
                          <a:rPr lang="de-DE" sz="989" dirty="0">
                            <a:solidFill>
                              <a:prstClr val="white"/>
                            </a:solidFill>
                            <a:latin typeface="Open Sans" pitchFamily="2" charset="0"/>
                            <a:ea typeface="Open Sans" pitchFamily="2" charset="0"/>
                            <a:cs typeface="Open Sans" pitchFamily="2" charset="0"/>
                          </a:rPr>
                          <a:t>Weitergabe von Adaptionen nur </a:t>
                        </a:r>
                      </a:p>
                      <a:p>
                        <a:pPr defTabSz="322920"/>
                        <a:r>
                          <a:rPr lang="de-DE" sz="989" dirty="0">
                            <a:solidFill>
                              <a:prstClr val="white"/>
                            </a:solidFill>
                            <a:latin typeface="Open Sans" pitchFamily="2" charset="0"/>
                            <a:ea typeface="Open Sans" pitchFamily="2" charset="0"/>
                            <a:cs typeface="Open Sans" pitchFamily="2" charset="0"/>
                          </a:rPr>
                          <a:t>unter derselben Lizenz.</a:t>
                        </a:r>
                      </a:p>
                    </p:txBody>
                  </p:sp>
                  <p:sp>
                    <p:nvSpPr>
                      <p:cNvPr id="210" name="Textfeld 209">
                        <a:extLst>
                          <a:ext uri="{FF2B5EF4-FFF2-40B4-BE49-F238E27FC236}">
                            <a16:creationId xmlns:a16="http://schemas.microsoft.com/office/drawing/2014/main" id="{2FF20B4B-5CCC-4AC5-B25D-ACA771A79D3C}"/>
                          </a:ext>
                        </a:extLst>
                      </p:cNvPr>
                      <p:cNvSpPr txBox="1"/>
                      <p:nvPr/>
                    </p:nvSpPr>
                    <p:spPr>
                      <a:xfrm>
                        <a:off x="22736827" y="25182881"/>
                        <a:ext cx="4198795" cy="777276"/>
                      </a:xfrm>
                      <a:prstGeom prst="rect">
                        <a:avLst/>
                      </a:prstGeom>
                      <a:noFill/>
                    </p:spPr>
                    <p:txBody>
                      <a:bodyPr wrap="square">
                        <a:spAutoFit/>
                      </a:bodyPr>
                      <a:lstStyle/>
                      <a:p>
                        <a:pPr defTabSz="322920"/>
                        <a:r>
                          <a:rPr lang="de-DE" sz="989" b="1" dirty="0">
                            <a:solidFill>
                              <a:prstClr val="white"/>
                            </a:solidFill>
                            <a:latin typeface="Open Sans" pitchFamily="2" charset="0"/>
                            <a:ea typeface="Open Sans" pitchFamily="2" charset="0"/>
                            <a:cs typeface="Open Sans" pitchFamily="2" charset="0"/>
                          </a:rPr>
                          <a:t>NC – NON COMMERCIAL</a:t>
                        </a:r>
                      </a:p>
                      <a:p>
                        <a:pPr defTabSz="322920"/>
                        <a:r>
                          <a:rPr lang="de-DE" sz="989" dirty="0">
                            <a:solidFill>
                              <a:prstClr val="white"/>
                            </a:solidFill>
                            <a:latin typeface="Open Sans" pitchFamily="2" charset="0"/>
                            <a:ea typeface="Open Sans" pitchFamily="2" charset="0"/>
                            <a:cs typeface="Open Sans" pitchFamily="2" charset="0"/>
                          </a:rPr>
                          <a:t>Keine Nutzung zu kommerziellen </a:t>
                        </a:r>
                      </a:p>
                      <a:p>
                        <a:pPr defTabSz="322920"/>
                        <a:r>
                          <a:rPr lang="de-DE" sz="989" dirty="0">
                            <a:solidFill>
                              <a:prstClr val="white"/>
                            </a:solidFill>
                            <a:latin typeface="Open Sans" pitchFamily="2" charset="0"/>
                            <a:ea typeface="Open Sans" pitchFamily="2" charset="0"/>
                            <a:cs typeface="Open Sans" pitchFamily="2" charset="0"/>
                          </a:rPr>
                          <a:t>Zwecken erlaubt.</a:t>
                        </a:r>
                      </a:p>
                    </p:txBody>
                  </p:sp>
                  <p:sp>
                    <p:nvSpPr>
                      <p:cNvPr id="211" name="Textfeld 210">
                        <a:extLst>
                          <a:ext uri="{FF2B5EF4-FFF2-40B4-BE49-F238E27FC236}">
                            <a16:creationId xmlns:a16="http://schemas.microsoft.com/office/drawing/2014/main" id="{D395524F-E4CF-431C-A966-CD037444AE57}"/>
                          </a:ext>
                        </a:extLst>
                      </p:cNvPr>
                      <p:cNvSpPr txBox="1"/>
                      <p:nvPr/>
                    </p:nvSpPr>
                    <p:spPr>
                      <a:xfrm>
                        <a:off x="22739397" y="26272833"/>
                        <a:ext cx="4198795" cy="777276"/>
                      </a:xfrm>
                      <a:prstGeom prst="rect">
                        <a:avLst/>
                      </a:prstGeom>
                      <a:noFill/>
                    </p:spPr>
                    <p:txBody>
                      <a:bodyPr wrap="square">
                        <a:spAutoFit/>
                      </a:bodyPr>
                      <a:lstStyle/>
                      <a:p>
                        <a:pPr defTabSz="322920"/>
                        <a:r>
                          <a:rPr lang="de-DE" sz="989" b="1" dirty="0">
                            <a:solidFill>
                              <a:prstClr val="white"/>
                            </a:solidFill>
                            <a:latin typeface="Open Sans" pitchFamily="2" charset="0"/>
                            <a:ea typeface="Open Sans" pitchFamily="2" charset="0"/>
                            <a:cs typeface="Open Sans" pitchFamily="2" charset="0"/>
                          </a:rPr>
                          <a:t>ND – NO DERIVATIVES</a:t>
                        </a:r>
                      </a:p>
                      <a:p>
                        <a:pPr defTabSz="322920"/>
                        <a:r>
                          <a:rPr lang="de-DE" sz="989" dirty="0">
                            <a:solidFill>
                              <a:prstClr val="white"/>
                            </a:solidFill>
                            <a:latin typeface="Open Sans" pitchFamily="2" charset="0"/>
                            <a:ea typeface="Open Sans" pitchFamily="2" charset="0"/>
                            <a:cs typeface="Open Sans" pitchFamily="2" charset="0"/>
                          </a:rPr>
                          <a:t>Keine Veränderungen wie Bearbeitungen oder Übersetzungen erlaubt.</a:t>
                        </a:r>
                      </a:p>
                    </p:txBody>
                  </p:sp>
                  <p:sp>
                    <p:nvSpPr>
                      <p:cNvPr id="212" name="Textfeld 211">
                        <a:extLst>
                          <a:ext uri="{FF2B5EF4-FFF2-40B4-BE49-F238E27FC236}">
                            <a16:creationId xmlns:a16="http://schemas.microsoft.com/office/drawing/2014/main" id="{69EBA68D-90A5-4C3D-9ACF-8A3AC04A4E64}"/>
                          </a:ext>
                        </a:extLst>
                      </p:cNvPr>
                      <p:cNvSpPr txBox="1"/>
                      <p:nvPr/>
                    </p:nvSpPr>
                    <p:spPr>
                      <a:xfrm>
                        <a:off x="22756831" y="22997921"/>
                        <a:ext cx="4254044" cy="777276"/>
                      </a:xfrm>
                      <a:prstGeom prst="rect">
                        <a:avLst/>
                      </a:prstGeom>
                      <a:noFill/>
                    </p:spPr>
                    <p:txBody>
                      <a:bodyPr wrap="square">
                        <a:spAutoFit/>
                      </a:bodyPr>
                      <a:lstStyle/>
                      <a:p>
                        <a:pPr defTabSz="322920"/>
                        <a:r>
                          <a:rPr lang="de-DE" sz="989" b="1" dirty="0">
                            <a:solidFill>
                              <a:prstClr val="white"/>
                            </a:solidFill>
                            <a:latin typeface="Open Sans" pitchFamily="2" charset="0"/>
                            <a:ea typeface="Open Sans" pitchFamily="2" charset="0"/>
                            <a:cs typeface="Open Sans" pitchFamily="2" charset="0"/>
                          </a:rPr>
                          <a:t>BY – BY WHOM / ATTRIBUTION</a:t>
                        </a:r>
                      </a:p>
                      <a:p>
                        <a:pPr defTabSz="322920"/>
                        <a:r>
                          <a:rPr lang="de-DE" sz="989" dirty="0">
                            <a:solidFill>
                              <a:prstClr val="white"/>
                            </a:solidFill>
                            <a:latin typeface="Open Sans" pitchFamily="2" charset="0"/>
                            <a:ea typeface="Open Sans" pitchFamily="2" charset="0"/>
                            <a:cs typeface="Open Sans" pitchFamily="2" charset="0"/>
                          </a:rPr>
                          <a:t>Verpflichtung zur Namensnennung </a:t>
                        </a:r>
                      </a:p>
                      <a:p>
                        <a:pPr defTabSz="322920"/>
                        <a:r>
                          <a:rPr lang="de-DE" sz="989" dirty="0">
                            <a:solidFill>
                              <a:prstClr val="white"/>
                            </a:solidFill>
                            <a:latin typeface="Open Sans" pitchFamily="2" charset="0"/>
                            <a:ea typeface="Open Sans" pitchFamily="2" charset="0"/>
                            <a:cs typeface="Open Sans" pitchFamily="2" charset="0"/>
                          </a:rPr>
                          <a:t>der Urheber*in.</a:t>
                        </a:r>
                      </a:p>
                    </p:txBody>
                  </p:sp>
                  <p:sp>
                    <p:nvSpPr>
                      <p:cNvPr id="213" name="Textfeld 212">
                        <a:extLst>
                          <a:ext uri="{FF2B5EF4-FFF2-40B4-BE49-F238E27FC236}">
                            <a16:creationId xmlns:a16="http://schemas.microsoft.com/office/drawing/2014/main" id="{A4A26D92-3557-4911-9B46-780BEB9FE0DE}"/>
                          </a:ext>
                        </a:extLst>
                      </p:cNvPr>
                      <p:cNvSpPr txBox="1"/>
                      <p:nvPr/>
                    </p:nvSpPr>
                    <p:spPr>
                      <a:xfrm>
                        <a:off x="22738202" y="21911471"/>
                        <a:ext cx="4254044" cy="777276"/>
                      </a:xfrm>
                      <a:prstGeom prst="rect">
                        <a:avLst/>
                      </a:prstGeom>
                      <a:noFill/>
                    </p:spPr>
                    <p:txBody>
                      <a:bodyPr wrap="square">
                        <a:spAutoFit/>
                      </a:bodyPr>
                      <a:lstStyle/>
                      <a:p>
                        <a:pPr defTabSz="322920"/>
                        <a:r>
                          <a:rPr lang="de-DE" sz="989" b="1" dirty="0">
                            <a:solidFill>
                              <a:prstClr val="white"/>
                            </a:solidFill>
                            <a:latin typeface="Open Sans" pitchFamily="2" charset="0"/>
                            <a:ea typeface="Open Sans" pitchFamily="2" charset="0"/>
                            <a:cs typeface="Open Sans" pitchFamily="2" charset="0"/>
                          </a:rPr>
                          <a:t>0 – ZERO</a:t>
                        </a:r>
                      </a:p>
                      <a:p>
                        <a:pPr defTabSz="322920"/>
                        <a:r>
                          <a:rPr lang="de-DE" sz="989" dirty="0">
                            <a:solidFill>
                              <a:prstClr val="white"/>
                            </a:solidFill>
                            <a:latin typeface="Open Sans" pitchFamily="2" charset="0"/>
                            <a:ea typeface="Open Sans" pitchFamily="2" charset="0"/>
                            <a:cs typeface="Open Sans" pitchFamily="2" charset="0"/>
                          </a:rPr>
                          <a:t>Keinerlei Beschränkungen in der Nutzung.</a:t>
                        </a:r>
                        <a:br>
                          <a:rPr lang="de-DE" sz="989" dirty="0">
                            <a:solidFill>
                              <a:prstClr val="white"/>
                            </a:solidFill>
                            <a:latin typeface="Open Sans" pitchFamily="2" charset="0"/>
                            <a:ea typeface="Open Sans" pitchFamily="2" charset="0"/>
                            <a:cs typeface="Open Sans" pitchFamily="2" charset="0"/>
                          </a:rPr>
                        </a:br>
                        <a:r>
                          <a:rPr lang="de-DE" sz="989" dirty="0">
                            <a:solidFill>
                              <a:prstClr val="white"/>
                            </a:solidFill>
                            <a:latin typeface="Open Sans" pitchFamily="2" charset="0"/>
                            <a:ea typeface="Open Sans" pitchFamily="2" charset="0"/>
                            <a:cs typeface="Open Sans" pitchFamily="2" charset="0"/>
                          </a:rPr>
                          <a:t>Frei verwendbar, veränderbar, teilbar.</a:t>
                        </a:r>
                      </a:p>
                    </p:txBody>
                  </p:sp>
                </p:grpSp>
              </p:grpSp>
              <p:sp>
                <p:nvSpPr>
                  <p:cNvPr id="236" name="Textfeld 235">
                    <a:extLst>
                      <a:ext uri="{FF2B5EF4-FFF2-40B4-BE49-F238E27FC236}">
                        <a16:creationId xmlns:a16="http://schemas.microsoft.com/office/drawing/2014/main" id="{294AFA45-886E-4D32-AC4B-90D77D0F9A3B}"/>
                      </a:ext>
                    </a:extLst>
                  </p:cNvPr>
                  <p:cNvSpPr txBox="1"/>
                  <p:nvPr/>
                </p:nvSpPr>
                <p:spPr>
                  <a:xfrm>
                    <a:off x="18580577" y="20373223"/>
                    <a:ext cx="4470653" cy="469343"/>
                  </a:xfrm>
                  <a:prstGeom prst="rect">
                    <a:avLst/>
                  </a:prstGeom>
                  <a:noFill/>
                </p:spPr>
                <p:txBody>
                  <a:bodyPr wrap="square" rtlCol="0">
                    <a:spAutoFit/>
                  </a:bodyPr>
                  <a:lstStyle/>
                  <a:p>
                    <a:pPr defTabSz="322920"/>
                    <a:r>
                      <a:rPr lang="de-DE" sz="1554" b="1" dirty="0">
                        <a:solidFill>
                          <a:srgbClr val="1A2E52"/>
                        </a:solidFill>
                        <a:latin typeface="Open Sans" pitchFamily="2" charset="0"/>
                        <a:ea typeface="Open Sans" pitchFamily="2" charset="0"/>
                        <a:cs typeface="Open Sans" pitchFamily="2" charset="0"/>
                      </a:rPr>
                      <a:t>Die Bausteine der CC-Lizenzen</a:t>
                    </a:r>
                  </a:p>
                </p:txBody>
              </p:sp>
            </p:grpSp>
          </p:grpSp>
          <p:pic>
            <p:nvPicPr>
              <p:cNvPr id="287" name="Grafik 286">
                <a:extLst>
                  <a:ext uri="{FF2B5EF4-FFF2-40B4-BE49-F238E27FC236}">
                    <a16:creationId xmlns:a16="http://schemas.microsoft.com/office/drawing/2014/main" id="{9C359E92-28D4-43AF-835A-F2A09259FE88}"/>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20051046" y="13843103"/>
                <a:ext cx="465608" cy="465350"/>
              </a:xfrm>
              <a:prstGeom prst="rect">
                <a:avLst/>
              </a:prstGeom>
            </p:spPr>
          </p:pic>
          <p:pic>
            <p:nvPicPr>
              <p:cNvPr id="288" name="Grafik 287">
                <a:extLst>
                  <a:ext uri="{FF2B5EF4-FFF2-40B4-BE49-F238E27FC236}">
                    <a16:creationId xmlns:a16="http://schemas.microsoft.com/office/drawing/2014/main" id="{2D256B02-A689-4268-8509-70F48C1FEC9C}"/>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19269146" y="14220776"/>
                <a:ext cx="465608" cy="465350"/>
              </a:xfrm>
              <a:prstGeom prst="rect">
                <a:avLst/>
              </a:prstGeom>
            </p:spPr>
          </p:pic>
          <p:pic>
            <p:nvPicPr>
              <p:cNvPr id="289" name="Grafik 288">
                <a:extLst>
                  <a:ext uri="{FF2B5EF4-FFF2-40B4-BE49-F238E27FC236}">
                    <a16:creationId xmlns:a16="http://schemas.microsoft.com/office/drawing/2014/main" id="{BB8FBFFC-B680-4BF8-93E2-AB0F82C33458}"/>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13082429" y="12363590"/>
                <a:ext cx="465608" cy="465350"/>
              </a:xfrm>
              <a:prstGeom prst="rect">
                <a:avLst/>
              </a:prstGeom>
            </p:spPr>
          </p:pic>
          <p:pic>
            <p:nvPicPr>
              <p:cNvPr id="137" name="Grafik 136">
                <a:extLst>
                  <a:ext uri="{FF2B5EF4-FFF2-40B4-BE49-F238E27FC236}">
                    <a16:creationId xmlns:a16="http://schemas.microsoft.com/office/drawing/2014/main" id="{17723CF8-A36F-445C-979C-7E71BBFA7754}"/>
                  </a:ext>
                </a:extLst>
              </p:cNvPr>
              <p:cNvPicPr>
                <a:picLocks noChangeAspect="1"/>
              </p:cNvPicPr>
              <p:nvPr/>
            </p:nvPicPr>
            <p:blipFill>
              <a:blip r:embed="rId37">
                <a:extLst>
                  <a:ext uri="{96DAC541-7B7A-43D3-8B79-37D633B846F1}">
                    <asvg:svgBlip xmlns:asvg="http://schemas.microsoft.com/office/drawing/2016/SVG/main" r:embed="rId38"/>
                  </a:ext>
                </a:extLst>
              </a:blip>
              <a:srcRect/>
              <a:stretch/>
            </p:blipFill>
            <p:spPr>
              <a:xfrm flipH="1">
                <a:off x="5320359" y="11526896"/>
                <a:ext cx="1147492" cy="1024224"/>
              </a:xfrm>
              <a:prstGeom prst="rect">
                <a:avLst/>
              </a:prstGeom>
            </p:spPr>
          </p:pic>
          <p:grpSp>
            <p:nvGrpSpPr>
              <p:cNvPr id="309" name="Gruppieren 308">
                <a:extLst>
                  <a:ext uri="{FF2B5EF4-FFF2-40B4-BE49-F238E27FC236}">
                    <a16:creationId xmlns:a16="http://schemas.microsoft.com/office/drawing/2014/main" id="{6EEFE3DA-B071-4946-B1E9-C9A15C19C711}"/>
                  </a:ext>
                </a:extLst>
              </p:cNvPr>
              <p:cNvGrpSpPr/>
              <p:nvPr/>
            </p:nvGrpSpPr>
            <p:grpSpPr>
              <a:xfrm rot="21336589">
                <a:off x="5212122" y="26156693"/>
                <a:ext cx="686128" cy="579343"/>
                <a:chOff x="11164564" y="24622539"/>
                <a:chExt cx="1532268" cy="1293793"/>
              </a:xfrm>
            </p:grpSpPr>
            <p:sp>
              <p:nvSpPr>
                <p:cNvPr id="310" name="Freihandform: Form 309">
                  <a:extLst>
                    <a:ext uri="{FF2B5EF4-FFF2-40B4-BE49-F238E27FC236}">
                      <a16:creationId xmlns:a16="http://schemas.microsoft.com/office/drawing/2014/main" id="{303C4723-2509-451D-8B77-2F332D7585F6}"/>
                    </a:ext>
                  </a:extLst>
                </p:cNvPr>
                <p:cNvSpPr/>
                <p:nvPr/>
              </p:nvSpPr>
              <p:spPr>
                <a:xfrm>
                  <a:off x="11293339" y="24801002"/>
                  <a:ext cx="879690" cy="1003575"/>
                </a:xfrm>
                <a:custGeom>
                  <a:avLst/>
                  <a:gdLst>
                    <a:gd name="connsiteX0" fmla="*/ 86094 w 1536513"/>
                    <a:gd name="connsiteY0" fmla="*/ -720 h 1564324"/>
                    <a:gd name="connsiteX1" fmla="*/ 284867 w 1536513"/>
                    <a:gd name="connsiteY1" fmla="*/ 230710 h 1564324"/>
                    <a:gd name="connsiteX2" fmla="*/ 1475284 w 1536513"/>
                    <a:gd name="connsiteY2" fmla="*/ 1487453 h 1564324"/>
                    <a:gd name="connsiteX3" fmla="*/ 1535840 w 1536513"/>
                    <a:gd name="connsiteY3" fmla="*/ 1542635 h 1564324"/>
                    <a:gd name="connsiteX4" fmla="*/ 828627 w 1536513"/>
                    <a:gd name="connsiteY4" fmla="*/ 1563604 h 1564324"/>
                    <a:gd name="connsiteX5" fmla="*/ 806448 w 1536513"/>
                    <a:gd name="connsiteY5" fmla="*/ 1509896 h 1564324"/>
                    <a:gd name="connsiteX6" fmla="*/ 86511 w 1536513"/>
                    <a:gd name="connsiteY6" fmla="*/ 185629 h 1564324"/>
                    <a:gd name="connsiteX7" fmla="*/ -674 w 1536513"/>
                    <a:gd name="connsiteY7" fmla="*/ 46140 h 1564324"/>
                    <a:gd name="connsiteX8" fmla="*/ 24355 w 1536513"/>
                    <a:gd name="connsiteY8" fmla="*/ 41079 h 1564324"/>
                    <a:gd name="connsiteX9" fmla="*/ 86094 w 1536513"/>
                    <a:gd name="connsiteY9" fmla="*/ -720 h 156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6513" h="1564324">
                      <a:moveTo>
                        <a:pt x="86094" y="-720"/>
                      </a:moveTo>
                      <a:lnTo>
                        <a:pt x="284867" y="230710"/>
                      </a:lnTo>
                      <a:cubicBezTo>
                        <a:pt x="743110" y="755140"/>
                        <a:pt x="1172917" y="1205854"/>
                        <a:pt x="1475284" y="1487453"/>
                      </a:cubicBezTo>
                      <a:lnTo>
                        <a:pt x="1535840" y="1542635"/>
                      </a:lnTo>
                      <a:lnTo>
                        <a:pt x="828627" y="1563604"/>
                      </a:lnTo>
                      <a:lnTo>
                        <a:pt x="806448" y="1509896"/>
                      </a:lnTo>
                      <a:cubicBezTo>
                        <a:pt x="673932" y="1203914"/>
                        <a:pt x="418008" y="728248"/>
                        <a:pt x="86511" y="185629"/>
                      </a:cubicBezTo>
                      <a:lnTo>
                        <a:pt x="-674" y="46140"/>
                      </a:lnTo>
                      <a:lnTo>
                        <a:pt x="24355" y="41079"/>
                      </a:lnTo>
                      <a:lnTo>
                        <a:pt x="86094" y="-720"/>
                      </a:lnTo>
                      <a:close/>
                    </a:path>
                  </a:pathLst>
                </a:custGeom>
                <a:solidFill>
                  <a:srgbClr val="378F9B"/>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311" name="Freihandform: Form 310">
                  <a:extLst>
                    <a:ext uri="{FF2B5EF4-FFF2-40B4-BE49-F238E27FC236}">
                      <a16:creationId xmlns:a16="http://schemas.microsoft.com/office/drawing/2014/main" id="{3A60BEC6-7623-4828-B7B5-3913EE8BBF93}"/>
                    </a:ext>
                  </a:extLst>
                </p:cNvPr>
                <p:cNvSpPr/>
                <p:nvPr/>
              </p:nvSpPr>
              <p:spPr>
                <a:xfrm>
                  <a:off x="12093480" y="25282711"/>
                  <a:ext cx="454891" cy="615557"/>
                </a:xfrm>
                <a:custGeom>
                  <a:avLst/>
                  <a:gdLst>
                    <a:gd name="connsiteX0" fmla="*/ 739217 w 794537"/>
                    <a:gd name="connsiteY0" fmla="*/ -720 h 959500"/>
                    <a:gd name="connsiteX1" fmla="*/ 755486 w 794537"/>
                    <a:gd name="connsiteY1" fmla="*/ 23371 h 959500"/>
                    <a:gd name="connsiteX2" fmla="*/ 793864 w 794537"/>
                    <a:gd name="connsiteY2" fmla="*/ 49255 h 959500"/>
                    <a:gd name="connsiteX3" fmla="*/ 695415 w 794537"/>
                    <a:gd name="connsiteY3" fmla="*/ 184579 h 959500"/>
                    <a:gd name="connsiteX4" fmla="*/ 242457 w 794537"/>
                    <a:gd name="connsiteY4" fmla="*/ 921307 h 959500"/>
                    <a:gd name="connsiteX5" fmla="*/ 225075 w 794537"/>
                    <a:gd name="connsiteY5" fmla="*/ 958781 h 959500"/>
                    <a:gd name="connsiteX6" fmla="*/ -674 w 794537"/>
                    <a:gd name="connsiteY6" fmla="*/ 523343 h 959500"/>
                    <a:gd name="connsiteX7" fmla="*/ 27275 w 794537"/>
                    <a:gd name="connsiteY7" fmla="*/ 509500 h 959500"/>
                    <a:gd name="connsiteX8" fmla="*/ 664963 w 794537"/>
                    <a:gd name="connsiteY8" fmla="*/ 62305 h 959500"/>
                    <a:gd name="connsiteX9" fmla="*/ 739217 w 794537"/>
                    <a:gd name="connsiteY9" fmla="*/ -720 h 9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537" h="959500">
                      <a:moveTo>
                        <a:pt x="739217" y="-720"/>
                      </a:moveTo>
                      <a:lnTo>
                        <a:pt x="755486" y="23371"/>
                      </a:lnTo>
                      <a:lnTo>
                        <a:pt x="793864" y="49255"/>
                      </a:lnTo>
                      <a:lnTo>
                        <a:pt x="695415" y="184579"/>
                      </a:lnTo>
                      <a:cubicBezTo>
                        <a:pt x="494835" y="468313"/>
                        <a:pt x="333257" y="734276"/>
                        <a:pt x="242457" y="921307"/>
                      </a:cubicBezTo>
                      <a:lnTo>
                        <a:pt x="225075" y="958781"/>
                      </a:lnTo>
                      <a:lnTo>
                        <a:pt x="-674" y="523343"/>
                      </a:lnTo>
                      <a:lnTo>
                        <a:pt x="27275" y="509500"/>
                      </a:lnTo>
                      <a:cubicBezTo>
                        <a:pt x="184751" y="427015"/>
                        <a:pt x="414602" y="268038"/>
                        <a:pt x="664963" y="62305"/>
                      </a:cubicBezTo>
                      <a:lnTo>
                        <a:pt x="739217" y="-720"/>
                      </a:lnTo>
                      <a:close/>
                    </a:path>
                  </a:pathLst>
                </a:custGeom>
                <a:solidFill>
                  <a:srgbClr val="378F9B"/>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312" name="Freihandform: Form 311">
                  <a:extLst>
                    <a:ext uri="{FF2B5EF4-FFF2-40B4-BE49-F238E27FC236}">
                      <a16:creationId xmlns:a16="http://schemas.microsoft.com/office/drawing/2014/main" id="{54ED0B9B-94F4-4B6A-B5A4-3A170E75B8C0}"/>
                    </a:ext>
                  </a:extLst>
                </p:cNvPr>
                <p:cNvSpPr/>
                <p:nvPr/>
              </p:nvSpPr>
              <p:spPr>
                <a:xfrm>
                  <a:off x="11685109" y="25518019"/>
                  <a:ext cx="642970" cy="398313"/>
                </a:xfrm>
                <a:custGeom>
                  <a:avLst/>
                  <a:gdLst>
                    <a:gd name="connsiteX0" fmla="*/ 596272 w 1123045"/>
                    <a:gd name="connsiteY0" fmla="*/ 456 h 620870"/>
                    <a:gd name="connsiteX1" fmla="*/ 1121190 w 1123045"/>
                    <a:gd name="connsiteY1" fmla="*/ 597416 h 620870"/>
                    <a:gd name="connsiteX2" fmla="*/ 1117436 w 1123045"/>
                    <a:gd name="connsiteY2" fmla="*/ 620151 h 620870"/>
                    <a:gd name="connsiteX3" fmla="*/ 160 w 1123045"/>
                    <a:gd name="connsiteY3" fmla="*/ 548400 h 620870"/>
                    <a:gd name="connsiteX4" fmla="*/ -674 w 1123045"/>
                    <a:gd name="connsiteY4" fmla="*/ 525388 h 620870"/>
                    <a:gd name="connsiteX5" fmla="*/ 596272 w 1123045"/>
                    <a:gd name="connsiteY5" fmla="*/ 456 h 62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045" h="620870">
                      <a:moveTo>
                        <a:pt x="596272" y="456"/>
                      </a:moveTo>
                      <a:cubicBezTo>
                        <a:pt x="906078" y="20347"/>
                        <a:pt x="1141143" y="287624"/>
                        <a:pt x="1121190" y="597416"/>
                      </a:cubicBezTo>
                      <a:lnTo>
                        <a:pt x="1117436" y="620151"/>
                      </a:lnTo>
                      <a:lnTo>
                        <a:pt x="160" y="548400"/>
                      </a:lnTo>
                      <a:lnTo>
                        <a:pt x="-674" y="525388"/>
                      </a:lnTo>
                      <a:cubicBezTo>
                        <a:pt x="19210" y="215582"/>
                        <a:pt x="286467" y="-19442"/>
                        <a:pt x="596272" y="456"/>
                      </a:cubicBezTo>
                      <a:close/>
                    </a:path>
                  </a:pathLst>
                </a:custGeom>
                <a:solidFill>
                  <a:srgbClr val="EA6546"/>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313" name="Freihandform: Form 312">
                  <a:extLst>
                    <a:ext uri="{FF2B5EF4-FFF2-40B4-BE49-F238E27FC236}">
                      <a16:creationId xmlns:a16="http://schemas.microsoft.com/office/drawing/2014/main" id="{091F139E-EFE2-4DCA-ACA6-0D8259A207D7}"/>
                    </a:ext>
                  </a:extLst>
                </p:cNvPr>
                <p:cNvSpPr/>
                <p:nvPr/>
              </p:nvSpPr>
              <p:spPr>
                <a:xfrm>
                  <a:off x="12465964" y="25146951"/>
                  <a:ext cx="230868" cy="258699"/>
                </a:xfrm>
                <a:custGeom>
                  <a:avLst/>
                  <a:gdLst>
                    <a:gd name="connsiteX0" fmla="*/ -674 w 403247"/>
                    <a:gd name="connsiteY0" fmla="*/ 200904 h 403248"/>
                    <a:gd name="connsiteX1" fmla="*/ 200950 w 403247"/>
                    <a:gd name="connsiteY1" fmla="*/ -720 h 403248"/>
                    <a:gd name="connsiteX2" fmla="*/ 402574 w 403247"/>
                    <a:gd name="connsiteY2" fmla="*/ 200904 h 403248"/>
                    <a:gd name="connsiteX3" fmla="*/ 200950 w 403247"/>
                    <a:gd name="connsiteY3" fmla="*/ 402528 h 403248"/>
                    <a:gd name="connsiteX4" fmla="*/ -674 w 403247"/>
                    <a:gd name="connsiteY4" fmla="*/ 200904 h 403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47" h="403248">
                      <a:moveTo>
                        <a:pt x="-674" y="200904"/>
                      </a:moveTo>
                      <a:cubicBezTo>
                        <a:pt x="-674" y="89552"/>
                        <a:pt x="89570" y="-720"/>
                        <a:pt x="200950" y="-720"/>
                      </a:cubicBezTo>
                      <a:cubicBezTo>
                        <a:pt x="312330" y="-720"/>
                        <a:pt x="402574" y="89552"/>
                        <a:pt x="402574" y="200904"/>
                      </a:cubicBezTo>
                      <a:cubicBezTo>
                        <a:pt x="402574" y="312256"/>
                        <a:pt x="312330" y="402528"/>
                        <a:pt x="200950" y="402528"/>
                      </a:cubicBezTo>
                      <a:cubicBezTo>
                        <a:pt x="89570" y="402528"/>
                        <a:pt x="-674" y="312256"/>
                        <a:pt x="-674" y="200904"/>
                      </a:cubicBezTo>
                      <a:close/>
                    </a:path>
                  </a:pathLst>
                </a:custGeom>
                <a:solidFill>
                  <a:srgbClr val="EA6546"/>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314" name="Freihandform: Form 313">
                  <a:extLst>
                    <a:ext uri="{FF2B5EF4-FFF2-40B4-BE49-F238E27FC236}">
                      <a16:creationId xmlns:a16="http://schemas.microsoft.com/office/drawing/2014/main" id="{1F01BD26-E662-4457-9589-ACBE68D81E28}"/>
                    </a:ext>
                  </a:extLst>
                </p:cNvPr>
                <p:cNvSpPr/>
                <p:nvPr/>
              </p:nvSpPr>
              <p:spPr>
                <a:xfrm>
                  <a:off x="11164564" y="24622539"/>
                  <a:ext cx="234849" cy="258699"/>
                </a:xfrm>
                <a:custGeom>
                  <a:avLst/>
                  <a:gdLst>
                    <a:gd name="connsiteX0" fmla="*/ -674 w 410200"/>
                    <a:gd name="connsiteY0" fmla="*/ 200904 h 403248"/>
                    <a:gd name="connsiteX1" fmla="*/ 204426 w 410200"/>
                    <a:gd name="connsiteY1" fmla="*/ -720 h 403248"/>
                    <a:gd name="connsiteX2" fmla="*/ 409527 w 410200"/>
                    <a:gd name="connsiteY2" fmla="*/ 200904 h 403248"/>
                    <a:gd name="connsiteX3" fmla="*/ 204426 w 410200"/>
                    <a:gd name="connsiteY3" fmla="*/ 402528 h 403248"/>
                    <a:gd name="connsiteX4" fmla="*/ -674 w 410200"/>
                    <a:gd name="connsiteY4" fmla="*/ 200904 h 403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200" h="403248">
                      <a:moveTo>
                        <a:pt x="-674" y="200904"/>
                      </a:moveTo>
                      <a:cubicBezTo>
                        <a:pt x="-674" y="89552"/>
                        <a:pt x="91169" y="-720"/>
                        <a:pt x="204426" y="-720"/>
                      </a:cubicBezTo>
                      <a:cubicBezTo>
                        <a:pt x="317684" y="-720"/>
                        <a:pt x="409527" y="89552"/>
                        <a:pt x="409527" y="200904"/>
                      </a:cubicBezTo>
                      <a:cubicBezTo>
                        <a:pt x="409527" y="312256"/>
                        <a:pt x="317684" y="402528"/>
                        <a:pt x="204426" y="402528"/>
                      </a:cubicBezTo>
                      <a:cubicBezTo>
                        <a:pt x="91169" y="402528"/>
                        <a:pt x="-674" y="312256"/>
                        <a:pt x="-674" y="200904"/>
                      </a:cubicBezTo>
                      <a:close/>
                    </a:path>
                  </a:pathLst>
                </a:custGeom>
                <a:solidFill>
                  <a:srgbClr val="EA6546"/>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315" name="Freihandform: Form 314">
                  <a:extLst>
                    <a:ext uri="{FF2B5EF4-FFF2-40B4-BE49-F238E27FC236}">
                      <a16:creationId xmlns:a16="http://schemas.microsoft.com/office/drawing/2014/main" id="{E13339A6-19D3-4FAA-891B-ED841A960BCE}"/>
                    </a:ext>
                  </a:extLst>
                </p:cNvPr>
                <p:cNvSpPr/>
                <p:nvPr/>
              </p:nvSpPr>
              <p:spPr>
                <a:xfrm>
                  <a:off x="11427787" y="25203073"/>
                  <a:ext cx="521273" cy="316810"/>
                </a:xfrm>
                <a:custGeom>
                  <a:avLst/>
                  <a:gdLst>
                    <a:gd name="connsiteX0" fmla="*/ 391102 w 748719"/>
                    <a:gd name="connsiteY0" fmla="*/ 109263 h 448976"/>
                    <a:gd name="connsiteX1" fmla="*/ 747629 w 748719"/>
                    <a:gd name="connsiteY1" fmla="*/ 30720 h 448976"/>
                    <a:gd name="connsiteX2" fmla="*/ 356270 w 748719"/>
                    <a:gd name="connsiteY2" fmla="*/ 338273 h 448976"/>
                    <a:gd name="connsiteX3" fmla="*/ -257 w 748719"/>
                    <a:gd name="connsiteY3" fmla="*/ 416816 h 448976"/>
                    <a:gd name="connsiteX4" fmla="*/ 241553 w 748719"/>
                    <a:gd name="connsiteY4" fmla="*/ 195120 h 448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19" h="448976">
                      <a:moveTo>
                        <a:pt x="391102" y="109263"/>
                      </a:moveTo>
                      <a:cubicBezTo>
                        <a:pt x="597662" y="2646"/>
                        <a:pt x="757293" y="-32521"/>
                        <a:pt x="747629" y="30720"/>
                      </a:cubicBezTo>
                      <a:cubicBezTo>
                        <a:pt x="738034" y="93960"/>
                        <a:pt x="562761" y="231656"/>
                        <a:pt x="356270" y="338273"/>
                      </a:cubicBezTo>
                      <a:cubicBezTo>
                        <a:pt x="149710" y="444890"/>
                        <a:pt x="-9921" y="480057"/>
                        <a:pt x="-257" y="416816"/>
                      </a:cubicBezTo>
                      <a:cubicBezTo>
                        <a:pt x="6695" y="371117"/>
                        <a:pt x="101737" y="283974"/>
                        <a:pt x="241553" y="195120"/>
                      </a:cubicBezTo>
                    </a:path>
                  </a:pathLst>
                </a:custGeom>
                <a:noFill/>
                <a:ln w="38100" cap="flat">
                  <a:solidFill>
                    <a:srgbClr val="378F9B"/>
                  </a:solidFill>
                  <a:prstDash val="solid"/>
                  <a:miter/>
                </a:ln>
              </p:spPr>
              <p:txBody>
                <a:bodyPr rtlCol="0" anchor="ctr"/>
                <a:lstStyle/>
                <a:p>
                  <a:pPr defTabSz="322920"/>
                  <a:endParaRPr lang="de-DE" sz="1271" dirty="0">
                    <a:solidFill>
                      <a:prstClr val="black"/>
                    </a:solidFill>
                    <a:latin typeface="Calibri" panose="020F0502020204030204"/>
                  </a:endParaRPr>
                </a:p>
              </p:txBody>
            </p:sp>
            <p:sp>
              <p:nvSpPr>
                <p:cNvPr id="316" name="Freihandform: Form 315">
                  <a:extLst>
                    <a:ext uri="{FF2B5EF4-FFF2-40B4-BE49-F238E27FC236}">
                      <a16:creationId xmlns:a16="http://schemas.microsoft.com/office/drawing/2014/main" id="{E5332A28-83E6-46AF-B8A5-647238177EB1}"/>
                    </a:ext>
                  </a:extLst>
                </p:cNvPr>
                <p:cNvSpPr/>
                <p:nvPr/>
              </p:nvSpPr>
              <p:spPr>
                <a:xfrm>
                  <a:off x="11409422" y="25105560"/>
                  <a:ext cx="340300" cy="215356"/>
                </a:xfrm>
                <a:custGeom>
                  <a:avLst/>
                  <a:gdLst>
                    <a:gd name="connsiteX0" fmla="*/ 269650 w 488783"/>
                    <a:gd name="connsiteY0" fmla="*/ 49249 h 305198"/>
                    <a:gd name="connsiteX1" fmla="*/ 486710 w 488783"/>
                    <a:gd name="connsiteY1" fmla="*/ 38952 h 305198"/>
                    <a:gd name="connsiteX2" fmla="*/ 217784 w 488783"/>
                    <a:gd name="connsiteY2" fmla="*/ 254509 h 305198"/>
                    <a:gd name="connsiteX3" fmla="*/ 726 w 488783"/>
                    <a:gd name="connsiteY3" fmla="*/ 264806 h 305198"/>
                    <a:gd name="connsiteX4" fmla="*/ 134284 w 488783"/>
                    <a:gd name="connsiteY4" fmla="*/ 126520 h 30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83" h="305198">
                      <a:moveTo>
                        <a:pt x="269650" y="49249"/>
                      </a:moveTo>
                      <a:cubicBezTo>
                        <a:pt x="403835" y="-13122"/>
                        <a:pt x="501031" y="-17732"/>
                        <a:pt x="486710" y="38952"/>
                      </a:cubicBezTo>
                      <a:cubicBezTo>
                        <a:pt x="472387" y="95630"/>
                        <a:pt x="351969" y="192138"/>
                        <a:pt x="217784" y="254509"/>
                      </a:cubicBezTo>
                      <a:cubicBezTo>
                        <a:pt x="83600" y="316881"/>
                        <a:pt x="-13597" y="321490"/>
                        <a:pt x="726" y="264806"/>
                      </a:cubicBezTo>
                      <a:cubicBezTo>
                        <a:pt x="9556" y="229863"/>
                        <a:pt x="59892" y="177753"/>
                        <a:pt x="134284" y="126520"/>
                      </a:cubicBezTo>
                    </a:path>
                  </a:pathLst>
                </a:custGeom>
                <a:noFill/>
                <a:ln w="38100" cap="flat">
                  <a:solidFill>
                    <a:srgbClr val="378F9B"/>
                  </a:solidFill>
                  <a:prstDash val="solid"/>
                  <a:miter/>
                </a:ln>
              </p:spPr>
              <p:txBody>
                <a:bodyPr rtlCol="0" anchor="ctr"/>
                <a:lstStyle/>
                <a:p>
                  <a:pPr defTabSz="322920"/>
                  <a:endParaRPr lang="de-DE" sz="1271">
                    <a:solidFill>
                      <a:prstClr val="black"/>
                    </a:solidFill>
                    <a:latin typeface="Calibri" panose="020F0502020204030204"/>
                  </a:endParaRPr>
                </a:p>
              </p:txBody>
            </p:sp>
          </p:grpSp>
          <p:pic>
            <p:nvPicPr>
              <p:cNvPr id="238" name="Grafik 237">
                <a:extLst>
                  <a:ext uri="{FF2B5EF4-FFF2-40B4-BE49-F238E27FC236}">
                    <a16:creationId xmlns:a16="http://schemas.microsoft.com/office/drawing/2014/main" id="{EF02C325-9762-44EC-9EF3-B51A7D3D402D}"/>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9194558" y="25746097"/>
                <a:ext cx="465608" cy="465350"/>
              </a:xfrm>
              <a:prstGeom prst="rect">
                <a:avLst/>
              </a:prstGeom>
            </p:spPr>
          </p:pic>
          <p:pic>
            <p:nvPicPr>
              <p:cNvPr id="239" name="Grafik 238">
                <a:extLst>
                  <a:ext uri="{FF2B5EF4-FFF2-40B4-BE49-F238E27FC236}">
                    <a16:creationId xmlns:a16="http://schemas.microsoft.com/office/drawing/2014/main" id="{05D2617E-A17A-4467-8824-40D71A85A5E7}"/>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20386321" y="28280544"/>
                <a:ext cx="465608" cy="465350"/>
              </a:xfrm>
              <a:prstGeom prst="rect">
                <a:avLst/>
              </a:prstGeom>
            </p:spPr>
          </p:pic>
          <p:pic>
            <p:nvPicPr>
              <p:cNvPr id="244" name="Grafik 243">
                <a:extLst>
                  <a:ext uri="{FF2B5EF4-FFF2-40B4-BE49-F238E27FC236}">
                    <a16:creationId xmlns:a16="http://schemas.microsoft.com/office/drawing/2014/main" id="{C7F2D557-293A-4944-A20C-46EDE08C1CF2}"/>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10058515" y="21925373"/>
                <a:ext cx="465608" cy="465350"/>
              </a:xfrm>
              <a:prstGeom prst="rect">
                <a:avLst/>
              </a:prstGeom>
            </p:spPr>
          </p:pic>
          <p:pic>
            <p:nvPicPr>
              <p:cNvPr id="246" name="Grafik 245">
                <a:extLst>
                  <a:ext uri="{FF2B5EF4-FFF2-40B4-BE49-F238E27FC236}">
                    <a16:creationId xmlns:a16="http://schemas.microsoft.com/office/drawing/2014/main" id="{3B1E11CD-0080-482C-8B98-829B0946C3EE}"/>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9573374" y="20876060"/>
                <a:ext cx="465608" cy="465350"/>
              </a:xfrm>
              <a:prstGeom prst="rect">
                <a:avLst/>
              </a:prstGeom>
            </p:spPr>
          </p:pic>
          <p:pic>
            <p:nvPicPr>
              <p:cNvPr id="267" name="Grafik 266">
                <a:extLst>
                  <a:ext uri="{FF2B5EF4-FFF2-40B4-BE49-F238E27FC236}">
                    <a16:creationId xmlns:a16="http://schemas.microsoft.com/office/drawing/2014/main" id="{37E320EF-6710-4FEE-95ED-8A7F6175ED3F}"/>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rot="12151360">
                <a:off x="10619914" y="19527286"/>
                <a:ext cx="747936" cy="1445254"/>
              </a:xfrm>
              <a:prstGeom prst="rect">
                <a:avLst/>
              </a:prstGeom>
            </p:spPr>
          </p:pic>
          <p:pic>
            <p:nvPicPr>
              <p:cNvPr id="268" name="Grafik 267">
                <a:extLst>
                  <a:ext uri="{FF2B5EF4-FFF2-40B4-BE49-F238E27FC236}">
                    <a16:creationId xmlns:a16="http://schemas.microsoft.com/office/drawing/2014/main" id="{48834230-C6E4-4799-99A8-157DC1A4AEF6}"/>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747313" y="28089392"/>
                <a:ext cx="849867" cy="1106893"/>
              </a:xfrm>
              <a:prstGeom prst="rect">
                <a:avLst/>
              </a:prstGeom>
            </p:spPr>
          </p:pic>
          <p:grpSp>
            <p:nvGrpSpPr>
              <p:cNvPr id="295" name="Gruppieren 294">
                <a:extLst>
                  <a:ext uri="{FF2B5EF4-FFF2-40B4-BE49-F238E27FC236}">
                    <a16:creationId xmlns:a16="http://schemas.microsoft.com/office/drawing/2014/main" id="{2E9E8591-AFE1-48B2-9A38-AF5C3CDBDCB7}"/>
                  </a:ext>
                </a:extLst>
              </p:cNvPr>
              <p:cNvGrpSpPr/>
              <p:nvPr/>
            </p:nvGrpSpPr>
            <p:grpSpPr>
              <a:xfrm rot="263411" flipH="1">
                <a:off x="18052055" y="20017675"/>
                <a:ext cx="1421592" cy="1200353"/>
                <a:chOff x="11164564" y="24622539"/>
                <a:chExt cx="1532268" cy="1293805"/>
              </a:xfrm>
            </p:grpSpPr>
            <p:sp>
              <p:nvSpPr>
                <p:cNvPr id="319" name="Freihandform: Form 318">
                  <a:extLst>
                    <a:ext uri="{FF2B5EF4-FFF2-40B4-BE49-F238E27FC236}">
                      <a16:creationId xmlns:a16="http://schemas.microsoft.com/office/drawing/2014/main" id="{0ED4AA2A-6515-4671-B9F9-DE2BB5810BE8}"/>
                    </a:ext>
                  </a:extLst>
                </p:cNvPr>
                <p:cNvSpPr/>
                <p:nvPr/>
              </p:nvSpPr>
              <p:spPr>
                <a:xfrm>
                  <a:off x="11293339" y="24801002"/>
                  <a:ext cx="879690" cy="1003575"/>
                </a:xfrm>
                <a:custGeom>
                  <a:avLst/>
                  <a:gdLst>
                    <a:gd name="connsiteX0" fmla="*/ 86094 w 1536513"/>
                    <a:gd name="connsiteY0" fmla="*/ -720 h 1564324"/>
                    <a:gd name="connsiteX1" fmla="*/ 284867 w 1536513"/>
                    <a:gd name="connsiteY1" fmla="*/ 230710 h 1564324"/>
                    <a:gd name="connsiteX2" fmla="*/ 1475284 w 1536513"/>
                    <a:gd name="connsiteY2" fmla="*/ 1487453 h 1564324"/>
                    <a:gd name="connsiteX3" fmla="*/ 1535840 w 1536513"/>
                    <a:gd name="connsiteY3" fmla="*/ 1542635 h 1564324"/>
                    <a:gd name="connsiteX4" fmla="*/ 828627 w 1536513"/>
                    <a:gd name="connsiteY4" fmla="*/ 1563604 h 1564324"/>
                    <a:gd name="connsiteX5" fmla="*/ 806448 w 1536513"/>
                    <a:gd name="connsiteY5" fmla="*/ 1509896 h 1564324"/>
                    <a:gd name="connsiteX6" fmla="*/ 86511 w 1536513"/>
                    <a:gd name="connsiteY6" fmla="*/ 185629 h 1564324"/>
                    <a:gd name="connsiteX7" fmla="*/ -674 w 1536513"/>
                    <a:gd name="connsiteY7" fmla="*/ 46140 h 1564324"/>
                    <a:gd name="connsiteX8" fmla="*/ 24355 w 1536513"/>
                    <a:gd name="connsiteY8" fmla="*/ 41079 h 1564324"/>
                    <a:gd name="connsiteX9" fmla="*/ 86094 w 1536513"/>
                    <a:gd name="connsiteY9" fmla="*/ -720 h 156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6513" h="1564324">
                      <a:moveTo>
                        <a:pt x="86094" y="-720"/>
                      </a:moveTo>
                      <a:lnTo>
                        <a:pt x="284867" y="230710"/>
                      </a:lnTo>
                      <a:cubicBezTo>
                        <a:pt x="743110" y="755140"/>
                        <a:pt x="1172917" y="1205854"/>
                        <a:pt x="1475284" y="1487453"/>
                      </a:cubicBezTo>
                      <a:lnTo>
                        <a:pt x="1535840" y="1542635"/>
                      </a:lnTo>
                      <a:lnTo>
                        <a:pt x="828627" y="1563604"/>
                      </a:lnTo>
                      <a:lnTo>
                        <a:pt x="806448" y="1509896"/>
                      </a:lnTo>
                      <a:cubicBezTo>
                        <a:pt x="673932" y="1203914"/>
                        <a:pt x="418008" y="728248"/>
                        <a:pt x="86511" y="185629"/>
                      </a:cubicBezTo>
                      <a:lnTo>
                        <a:pt x="-674" y="46140"/>
                      </a:lnTo>
                      <a:lnTo>
                        <a:pt x="24355" y="41079"/>
                      </a:lnTo>
                      <a:lnTo>
                        <a:pt x="86094" y="-720"/>
                      </a:lnTo>
                      <a:close/>
                    </a:path>
                  </a:pathLst>
                </a:custGeom>
                <a:solidFill>
                  <a:srgbClr val="378F9B"/>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320" name="Freihandform: Form 319">
                  <a:extLst>
                    <a:ext uri="{FF2B5EF4-FFF2-40B4-BE49-F238E27FC236}">
                      <a16:creationId xmlns:a16="http://schemas.microsoft.com/office/drawing/2014/main" id="{0D4E34CA-EF07-42E0-801A-409F1D9D34FB}"/>
                    </a:ext>
                  </a:extLst>
                </p:cNvPr>
                <p:cNvSpPr/>
                <p:nvPr/>
              </p:nvSpPr>
              <p:spPr>
                <a:xfrm>
                  <a:off x="12093480" y="25282711"/>
                  <a:ext cx="454891" cy="615557"/>
                </a:xfrm>
                <a:custGeom>
                  <a:avLst/>
                  <a:gdLst>
                    <a:gd name="connsiteX0" fmla="*/ 739217 w 794537"/>
                    <a:gd name="connsiteY0" fmla="*/ -720 h 959500"/>
                    <a:gd name="connsiteX1" fmla="*/ 755486 w 794537"/>
                    <a:gd name="connsiteY1" fmla="*/ 23371 h 959500"/>
                    <a:gd name="connsiteX2" fmla="*/ 793864 w 794537"/>
                    <a:gd name="connsiteY2" fmla="*/ 49255 h 959500"/>
                    <a:gd name="connsiteX3" fmla="*/ 695415 w 794537"/>
                    <a:gd name="connsiteY3" fmla="*/ 184579 h 959500"/>
                    <a:gd name="connsiteX4" fmla="*/ 242457 w 794537"/>
                    <a:gd name="connsiteY4" fmla="*/ 921307 h 959500"/>
                    <a:gd name="connsiteX5" fmla="*/ 225075 w 794537"/>
                    <a:gd name="connsiteY5" fmla="*/ 958781 h 959500"/>
                    <a:gd name="connsiteX6" fmla="*/ -674 w 794537"/>
                    <a:gd name="connsiteY6" fmla="*/ 523343 h 959500"/>
                    <a:gd name="connsiteX7" fmla="*/ 27275 w 794537"/>
                    <a:gd name="connsiteY7" fmla="*/ 509500 h 959500"/>
                    <a:gd name="connsiteX8" fmla="*/ 664963 w 794537"/>
                    <a:gd name="connsiteY8" fmla="*/ 62305 h 959500"/>
                    <a:gd name="connsiteX9" fmla="*/ 739217 w 794537"/>
                    <a:gd name="connsiteY9" fmla="*/ -720 h 9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537" h="959500">
                      <a:moveTo>
                        <a:pt x="739217" y="-720"/>
                      </a:moveTo>
                      <a:lnTo>
                        <a:pt x="755486" y="23371"/>
                      </a:lnTo>
                      <a:lnTo>
                        <a:pt x="793864" y="49255"/>
                      </a:lnTo>
                      <a:lnTo>
                        <a:pt x="695415" y="184579"/>
                      </a:lnTo>
                      <a:cubicBezTo>
                        <a:pt x="494835" y="468313"/>
                        <a:pt x="333257" y="734276"/>
                        <a:pt x="242457" y="921307"/>
                      </a:cubicBezTo>
                      <a:lnTo>
                        <a:pt x="225075" y="958781"/>
                      </a:lnTo>
                      <a:lnTo>
                        <a:pt x="-674" y="523343"/>
                      </a:lnTo>
                      <a:lnTo>
                        <a:pt x="27275" y="509500"/>
                      </a:lnTo>
                      <a:cubicBezTo>
                        <a:pt x="184751" y="427015"/>
                        <a:pt x="414602" y="268038"/>
                        <a:pt x="664963" y="62305"/>
                      </a:cubicBezTo>
                      <a:lnTo>
                        <a:pt x="739217" y="-720"/>
                      </a:lnTo>
                      <a:close/>
                    </a:path>
                  </a:pathLst>
                </a:custGeom>
                <a:solidFill>
                  <a:srgbClr val="378F9B"/>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321" name="Freihandform: Form 320">
                  <a:extLst>
                    <a:ext uri="{FF2B5EF4-FFF2-40B4-BE49-F238E27FC236}">
                      <a16:creationId xmlns:a16="http://schemas.microsoft.com/office/drawing/2014/main" id="{57E73856-45FA-4CE5-B097-0A851894FBD6}"/>
                    </a:ext>
                  </a:extLst>
                </p:cNvPr>
                <p:cNvSpPr/>
                <p:nvPr/>
              </p:nvSpPr>
              <p:spPr>
                <a:xfrm>
                  <a:off x="11685111" y="25518031"/>
                  <a:ext cx="642970" cy="398313"/>
                </a:xfrm>
                <a:custGeom>
                  <a:avLst/>
                  <a:gdLst>
                    <a:gd name="connsiteX0" fmla="*/ 596272 w 1123045"/>
                    <a:gd name="connsiteY0" fmla="*/ 456 h 620870"/>
                    <a:gd name="connsiteX1" fmla="*/ 1121190 w 1123045"/>
                    <a:gd name="connsiteY1" fmla="*/ 597416 h 620870"/>
                    <a:gd name="connsiteX2" fmla="*/ 1117436 w 1123045"/>
                    <a:gd name="connsiteY2" fmla="*/ 620151 h 620870"/>
                    <a:gd name="connsiteX3" fmla="*/ 160 w 1123045"/>
                    <a:gd name="connsiteY3" fmla="*/ 548400 h 620870"/>
                    <a:gd name="connsiteX4" fmla="*/ -674 w 1123045"/>
                    <a:gd name="connsiteY4" fmla="*/ 525388 h 620870"/>
                    <a:gd name="connsiteX5" fmla="*/ 596272 w 1123045"/>
                    <a:gd name="connsiteY5" fmla="*/ 456 h 62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045" h="620870">
                      <a:moveTo>
                        <a:pt x="596272" y="456"/>
                      </a:moveTo>
                      <a:cubicBezTo>
                        <a:pt x="906078" y="20347"/>
                        <a:pt x="1141143" y="287624"/>
                        <a:pt x="1121190" y="597416"/>
                      </a:cubicBezTo>
                      <a:lnTo>
                        <a:pt x="1117436" y="620151"/>
                      </a:lnTo>
                      <a:lnTo>
                        <a:pt x="160" y="548400"/>
                      </a:lnTo>
                      <a:lnTo>
                        <a:pt x="-674" y="525388"/>
                      </a:lnTo>
                      <a:cubicBezTo>
                        <a:pt x="19210" y="215582"/>
                        <a:pt x="286467" y="-19442"/>
                        <a:pt x="596272" y="456"/>
                      </a:cubicBezTo>
                      <a:close/>
                    </a:path>
                  </a:pathLst>
                </a:custGeom>
                <a:solidFill>
                  <a:srgbClr val="EA6546"/>
                </a:solidFill>
                <a:ln w="6948" cap="flat">
                  <a:noFill/>
                  <a:prstDash val="solid"/>
                  <a:miter/>
                </a:ln>
              </p:spPr>
              <p:txBody>
                <a:bodyPr rtlCol="0" anchor="ctr"/>
                <a:lstStyle/>
                <a:p>
                  <a:pPr defTabSz="322920"/>
                  <a:endParaRPr lang="de-DE" sz="1271" dirty="0">
                    <a:solidFill>
                      <a:prstClr val="black"/>
                    </a:solidFill>
                    <a:latin typeface="Calibri" panose="020F0502020204030204"/>
                  </a:endParaRPr>
                </a:p>
              </p:txBody>
            </p:sp>
            <p:sp>
              <p:nvSpPr>
                <p:cNvPr id="322" name="Freihandform: Form 321">
                  <a:extLst>
                    <a:ext uri="{FF2B5EF4-FFF2-40B4-BE49-F238E27FC236}">
                      <a16:creationId xmlns:a16="http://schemas.microsoft.com/office/drawing/2014/main" id="{AAD8CDC9-B589-4E5D-AA0E-72C34D02D8A8}"/>
                    </a:ext>
                  </a:extLst>
                </p:cNvPr>
                <p:cNvSpPr/>
                <p:nvPr/>
              </p:nvSpPr>
              <p:spPr>
                <a:xfrm>
                  <a:off x="12465964" y="25146951"/>
                  <a:ext cx="230868" cy="258699"/>
                </a:xfrm>
                <a:custGeom>
                  <a:avLst/>
                  <a:gdLst>
                    <a:gd name="connsiteX0" fmla="*/ -674 w 403247"/>
                    <a:gd name="connsiteY0" fmla="*/ 200904 h 403248"/>
                    <a:gd name="connsiteX1" fmla="*/ 200950 w 403247"/>
                    <a:gd name="connsiteY1" fmla="*/ -720 h 403248"/>
                    <a:gd name="connsiteX2" fmla="*/ 402574 w 403247"/>
                    <a:gd name="connsiteY2" fmla="*/ 200904 h 403248"/>
                    <a:gd name="connsiteX3" fmla="*/ 200950 w 403247"/>
                    <a:gd name="connsiteY3" fmla="*/ 402528 h 403248"/>
                    <a:gd name="connsiteX4" fmla="*/ -674 w 403247"/>
                    <a:gd name="connsiteY4" fmla="*/ 200904 h 403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47" h="403248">
                      <a:moveTo>
                        <a:pt x="-674" y="200904"/>
                      </a:moveTo>
                      <a:cubicBezTo>
                        <a:pt x="-674" y="89552"/>
                        <a:pt x="89570" y="-720"/>
                        <a:pt x="200950" y="-720"/>
                      </a:cubicBezTo>
                      <a:cubicBezTo>
                        <a:pt x="312330" y="-720"/>
                        <a:pt x="402574" y="89552"/>
                        <a:pt x="402574" y="200904"/>
                      </a:cubicBezTo>
                      <a:cubicBezTo>
                        <a:pt x="402574" y="312256"/>
                        <a:pt x="312330" y="402528"/>
                        <a:pt x="200950" y="402528"/>
                      </a:cubicBezTo>
                      <a:cubicBezTo>
                        <a:pt x="89570" y="402528"/>
                        <a:pt x="-674" y="312256"/>
                        <a:pt x="-674" y="200904"/>
                      </a:cubicBezTo>
                      <a:close/>
                    </a:path>
                  </a:pathLst>
                </a:custGeom>
                <a:solidFill>
                  <a:srgbClr val="EA6546"/>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323" name="Freihandform: Form 322">
                  <a:extLst>
                    <a:ext uri="{FF2B5EF4-FFF2-40B4-BE49-F238E27FC236}">
                      <a16:creationId xmlns:a16="http://schemas.microsoft.com/office/drawing/2014/main" id="{439573F8-FBD7-41BF-A5C3-C52B22E3E327}"/>
                    </a:ext>
                  </a:extLst>
                </p:cNvPr>
                <p:cNvSpPr/>
                <p:nvPr/>
              </p:nvSpPr>
              <p:spPr>
                <a:xfrm>
                  <a:off x="11164564" y="24622539"/>
                  <a:ext cx="234849" cy="258699"/>
                </a:xfrm>
                <a:custGeom>
                  <a:avLst/>
                  <a:gdLst>
                    <a:gd name="connsiteX0" fmla="*/ -674 w 410200"/>
                    <a:gd name="connsiteY0" fmla="*/ 200904 h 403248"/>
                    <a:gd name="connsiteX1" fmla="*/ 204426 w 410200"/>
                    <a:gd name="connsiteY1" fmla="*/ -720 h 403248"/>
                    <a:gd name="connsiteX2" fmla="*/ 409527 w 410200"/>
                    <a:gd name="connsiteY2" fmla="*/ 200904 h 403248"/>
                    <a:gd name="connsiteX3" fmla="*/ 204426 w 410200"/>
                    <a:gd name="connsiteY3" fmla="*/ 402528 h 403248"/>
                    <a:gd name="connsiteX4" fmla="*/ -674 w 410200"/>
                    <a:gd name="connsiteY4" fmla="*/ 200904 h 403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200" h="403248">
                      <a:moveTo>
                        <a:pt x="-674" y="200904"/>
                      </a:moveTo>
                      <a:cubicBezTo>
                        <a:pt x="-674" y="89552"/>
                        <a:pt x="91169" y="-720"/>
                        <a:pt x="204426" y="-720"/>
                      </a:cubicBezTo>
                      <a:cubicBezTo>
                        <a:pt x="317684" y="-720"/>
                        <a:pt x="409527" y="89552"/>
                        <a:pt x="409527" y="200904"/>
                      </a:cubicBezTo>
                      <a:cubicBezTo>
                        <a:pt x="409527" y="312256"/>
                        <a:pt x="317684" y="402528"/>
                        <a:pt x="204426" y="402528"/>
                      </a:cubicBezTo>
                      <a:cubicBezTo>
                        <a:pt x="91169" y="402528"/>
                        <a:pt x="-674" y="312256"/>
                        <a:pt x="-674" y="200904"/>
                      </a:cubicBezTo>
                      <a:close/>
                    </a:path>
                  </a:pathLst>
                </a:custGeom>
                <a:solidFill>
                  <a:srgbClr val="EA6546"/>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324" name="Freihandform: Form 323">
                  <a:extLst>
                    <a:ext uri="{FF2B5EF4-FFF2-40B4-BE49-F238E27FC236}">
                      <a16:creationId xmlns:a16="http://schemas.microsoft.com/office/drawing/2014/main" id="{5200DBC7-D761-44BE-8A31-08EE941AB5CE}"/>
                    </a:ext>
                  </a:extLst>
                </p:cNvPr>
                <p:cNvSpPr/>
                <p:nvPr/>
              </p:nvSpPr>
              <p:spPr>
                <a:xfrm>
                  <a:off x="11427787" y="25203073"/>
                  <a:ext cx="521273" cy="316810"/>
                </a:xfrm>
                <a:custGeom>
                  <a:avLst/>
                  <a:gdLst>
                    <a:gd name="connsiteX0" fmla="*/ 391102 w 748719"/>
                    <a:gd name="connsiteY0" fmla="*/ 109263 h 448976"/>
                    <a:gd name="connsiteX1" fmla="*/ 747629 w 748719"/>
                    <a:gd name="connsiteY1" fmla="*/ 30720 h 448976"/>
                    <a:gd name="connsiteX2" fmla="*/ 356270 w 748719"/>
                    <a:gd name="connsiteY2" fmla="*/ 338273 h 448976"/>
                    <a:gd name="connsiteX3" fmla="*/ -257 w 748719"/>
                    <a:gd name="connsiteY3" fmla="*/ 416816 h 448976"/>
                    <a:gd name="connsiteX4" fmla="*/ 241553 w 748719"/>
                    <a:gd name="connsiteY4" fmla="*/ 195120 h 448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19" h="448976">
                      <a:moveTo>
                        <a:pt x="391102" y="109263"/>
                      </a:moveTo>
                      <a:cubicBezTo>
                        <a:pt x="597662" y="2646"/>
                        <a:pt x="757293" y="-32521"/>
                        <a:pt x="747629" y="30720"/>
                      </a:cubicBezTo>
                      <a:cubicBezTo>
                        <a:pt x="738034" y="93960"/>
                        <a:pt x="562761" y="231656"/>
                        <a:pt x="356270" y="338273"/>
                      </a:cubicBezTo>
                      <a:cubicBezTo>
                        <a:pt x="149710" y="444890"/>
                        <a:pt x="-9921" y="480057"/>
                        <a:pt x="-257" y="416816"/>
                      </a:cubicBezTo>
                      <a:cubicBezTo>
                        <a:pt x="6695" y="371117"/>
                        <a:pt x="101737" y="283974"/>
                        <a:pt x="241553" y="195120"/>
                      </a:cubicBezTo>
                    </a:path>
                  </a:pathLst>
                </a:custGeom>
                <a:noFill/>
                <a:ln w="38100" cap="flat">
                  <a:solidFill>
                    <a:srgbClr val="378F9B"/>
                  </a:solidFill>
                  <a:prstDash val="solid"/>
                  <a:miter/>
                </a:ln>
              </p:spPr>
              <p:txBody>
                <a:bodyPr rtlCol="0" anchor="ctr"/>
                <a:lstStyle/>
                <a:p>
                  <a:pPr defTabSz="322920"/>
                  <a:endParaRPr lang="de-DE" sz="1271">
                    <a:solidFill>
                      <a:prstClr val="black"/>
                    </a:solidFill>
                    <a:latin typeface="Calibri" panose="020F0502020204030204"/>
                  </a:endParaRPr>
                </a:p>
              </p:txBody>
            </p:sp>
            <p:sp>
              <p:nvSpPr>
                <p:cNvPr id="325" name="Freihandform: Form 324">
                  <a:extLst>
                    <a:ext uri="{FF2B5EF4-FFF2-40B4-BE49-F238E27FC236}">
                      <a16:creationId xmlns:a16="http://schemas.microsoft.com/office/drawing/2014/main" id="{CA7C33F6-BFCC-40DC-9AAD-57137D94CDC5}"/>
                    </a:ext>
                  </a:extLst>
                </p:cNvPr>
                <p:cNvSpPr/>
                <p:nvPr/>
              </p:nvSpPr>
              <p:spPr>
                <a:xfrm>
                  <a:off x="11409422" y="25105560"/>
                  <a:ext cx="340300" cy="215356"/>
                </a:xfrm>
                <a:custGeom>
                  <a:avLst/>
                  <a:gdLst>
                    <a:gd name="connsiteX0" fmla="*/ 269650 w 488783"/>
                    <a:gd name="connsiteY0" fmla="*/ 49249 h 305198"/>
                    <a:gd name="connsiteX1" fmla="*/ 486710 w 488783"/>
                    <a:gd name="connsiteY1" fmla="*/ 38952 h 305198"/>
                    <a:gd name="connsiteX2" fmla="*/ 217784 w 488783"/>
                    <a:gd name="connsiteY2" fmla="*/ 254509 h 305198"/>
                    <a:gd name="connsiteX3" fmla="*/ 726 w 488783"/>
                    <a:gd name="connsiteY3" fmla="*/ 264806 h 305198"/>
                    <a:gd name="connsiteX4" fmla="*/ 134284 w 488783"/>
                    <a:gd name="connsiteY4" fmla="*/ 126520 h 30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83" h="305198">
                      <a:moveTo>
                        <a:pt x="269650" y="49249"/>
                      </a:moveTo>
                      <a:cubicBezTo>
                        <a:pt x="403835" y="-13122"/>
                        <a:pt x="501031" y="-17732"/>
                        <a:pt x="486710" y="38952"/>
                      </a:cubicBezTo>
                      <a:cubicBezTo>
                        <a:pt x="472387" y="95630"/>
                        <a:pt x="351969" y="192138"/>
                        <a:pt x="217784" y="254509"/>
                      </a:cubicBezTo>
                      <a:cubicBezTo>
                        <a:pt x="83600" y="316881"/>
                        <a:pt x="-13597" y="321490"/>
                        <a:pt x="726" y="264806"/>
                      </a:cubicBezTo>
                      <a:cubicBezTo>
                        <a:pt x="9556" y="229863"/>
                        <a:pt x="59892" y="177753"/>
                        <a:pt x="134284" y="126520"/>
                      </a:cubicBezTo>
                    </a:path>
                  </a:pathLst>
                </a:custGeom>
                <a:noFill/>
                <a:ln w="38100" cap="flat">
                  <a:solidFill>
                    <a:srgbClr val="378F9B"/>
                  </a:solidFill>
                  <a:prstDash val="solid"/>
                  <a:miter/>
                </a:ln>
              </p:spPr>
              <p:txBody>
                <a:bodyPr rtlCol="0" anchor="ctr"/>
                <a:lstStyle/>
                <a:p>
                  <a:pPr defTabSz="322920"/>
                  <a:endParaRPr lang="de-DE" sz="1271">
                    <a:solidFill>
                      <a:prstClr val="black"/>
                    </a:solidFill>
                    <a:latin typeface="Calibri" panose="020F0502020204030204"/>
                  </a:endParaRPr>
                </a:p>
              </p:txBody>
            </p:sp>
          </p:grpSp>
          <p:sp>
            <p:nvSpPr>
              <p:cNvPr id="355" name="Rechteck: abgerundete Ecken 354">
                <a:extLst>
                  <a:ext uri="{FF2B5EF4-FFF2-40B4-BE49-F238E27FC236}">
                    <a16:creationId xmlns:a16="http://schemas.microsoft.com/office/drawing/2014/main" id="{3C3BCF5F-9CFE-492E-9D31-5C4812E4DD41}"/>
                  </a:ext>
                </a:extLst>
              </p:cNvPr>
              <p:cNvSpPr/>
              <p:nvPr/>
            </p:nvSpPr>
            <p:spPr>
              <a:xfrm>
                <a:off x="4538749" y="26741522"/>
                <a:ext cx="4734990" cy="3095585"/>
              </a:xfrm>
              <a:prstGeom prst="roundRect">
                <a:avLst/>
              </a:prstGeom>
              <a:solidFill>
                <a:srgbClr val="1A2E5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356" name="Rechteck: abgerundete Ecken 355">
                <a:extLst>
                  <a:ext uri="{FF2B5EF4-FFF2-40B4-BE49-F238E27FC236}">
                    <a16:creationId xmlns:a16="http://schemas.microsoft.com/office/drawing/2014/main" id="{52585A6B-CD1A-4448-89DA-4783F0BAF0E3}"/>
                  </a:ext>
                </a:extLst>
              </p:cNvPr>
              <p:cNvSpPr/>
              <p:nvPr/>
            </p:nvSpPr>
            <p:spPr>
              <a:xfrm>
                <a:off x="4770121" y="26991643"/>
                <a:ext cx="4270342" cy="2622063"/>
              </a:xfrm>
              <a:prstGeom prst="roundRect">
                <a:avLst>
                  <a:gd name="adj" fmla="val 11124"/>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357" name="Textfeld 356">
                <a:extLst>
                  <a:ext uri="{FF2B5EF4-FFF2-40B4-BE49-F238E27FC236}">
                    <a16:creationId xmlns:a16="http://schemas.microsoft.com/office/drawing/2014/main" id="{550C6D7D-31CE-480F-AA1C-B64464362053}"/>
                  </a:ext>
                </a:extLst>
              </p:cNvPr>
              <p:cNvSpPr txBox="1"/>
              <p:nvPr/>
            </p:nvSpPr>
            <p:spPr>
              <a:xfrm>
                <a:off x="4912231" y="27070610"/>
                <a:ext cx="4106092" cy="2509342"/>
              </a:xfrm>
              <a:prstGeom prst="rect">
                <a:avLst/>
              </a:prstGeom>
              <a:noFill/>
            </p:spPr>
            <p:txBody>
              <a:bodyPr wrap="square" rtlCol="0">
                <a:spAutoFit/>
              </a:bodyPr>
              <a:lstStyle/>
              <a:p>
                <a:pPr defTabSz="322920">
                  <a:lnSpc>
                    <a:spcPct val="107000"/>
                  </a:lnSpc>
                  <a:spcAft>
                    <a:spcPts val="565"/>
                  </a:spcAft>
                </a:pPr>
                <a:r>
                  <a:rPr lang="de-DE" sz="989" b="1" dirty="0">
                    <a:solidFill>
                      <a:srgbClr val="1A2E52"/>
                    </a:solidFill>
                    <a:latin typeface="Open Sans" pitchFamily="2" charset="0"/>
                    <a:ea typeface="Calibri" panose="020F0502020204030204" pitchFamily="34" charset="0"/>
                  </a:rPr>
                  <a:t>Die Reise durch das </a:t>
                </a:r>
                <a:r>
                  <a:rPr lang="de-DE" sz="989" b="1" dirty="0" err="1">
                    <a:solidFill>
                      <a:srgbClr val="1A2E52"/>
                    </a:solidFill>
                    <a:latin typeface="Open Sans" pitchFamily="2" charset="0"/>
                    <a:ea typeface="Calibri" panose="020F0502020204030204" pitchFamily="34" charset="0"/>
                  </a:rPr>
                  <a:t>OERsum</a:t>
                </a:r>
                <a:r>
                  <a:rPr lang="de-DE" sz="989" b="1" dirty="0">
                    <a:solidFill>
                      <a:srgbClr val="1A2E52"/>
                    </a:solidFill>
                    <a:latin typeface="Open Sans" pitchFamily="2" charset="0"/>
                    <a:ea typeface="Calibri" panose="020F0502020204030204" pitchFamily="34" charset="0"/>
                  </a:rPr>
                  <a:t> hat gerade erst begonnen! </a:t>
                </a:r>
                <a:br>
                  <a:rPr lang="de-DE" sz="989" b="1" dirty="0">
                    <a:solidFill>
                      <a:srgbClr val="1A2E52"/>
                    </a:solidFill>
                    <a:latin typeface="Open Sans" pitchFamily="2" charset="0"/>
                    <a:ea typeface="Calibri" panose="020F0502020204030204" pitchFamily="34" charset="0"/>
                  </a:rPr>
                </a:br>
                <a:r>
                  <a:rPr lang="de-DE" sz="989" dirty="0">
                    <a:solidFill>
                      <a:srgbClr val="1A2E52"/>
                    </a:solidFill>
                    <a:latin typeface="Open Sans" pitchFamily="2" charset="0"/>
                    <a:ea typeface="Calibri" panose="020F0502020204030204" pitchFamily="34" charset="0"/>
                  </a:rPr>
                  <a:t>Für weitere Informationen rund um das Thema OER schau dich gerne auf den Seiten unseres OER Lab um: </a:t>
                </a:r>
                <a:br>
                  <a:rPr lang="de-DE" sz="989" dirty="0">
                    <a:solidFill>
                      <a:srgbClr val="1A2E52"/>
                    </a:solidFill>
                    <a:latin typeface="Open Sans" pitchFamily="2" charset="0"/>
                    <a:ea typeface="Calibri" panose="020F0502020204030204" pitchFamily="34" charset="0"/>
                  </a:rPr>
                </a:br>
                <a:br>
                  <a:rPr lang="de-DE" sz="989" dirty="0">
                    <a:solidFill>
                      <a:srgbClr val="1A2E52"/>
                    </a:solidFill>
                    <a:latin typeface="Open Sans" pitchFamily="2" charset="0"/>
                    <a:ea typeface="Calibri" panose="020F0502020204030204" pitchFamily="34" charset="0"/>
                  </a:rPr>
                </a:br>
                <a:r>
                  <a:rPr lang="de-DE" sz="989" dirty="0">
                    <a:solidFill>
                      <a:srgbClr val="1A2E52"/>
                    </a:solidFill>
                    <a:latin typeface="Open Sans" pitchFamily="2" charset="0"/>
                    <a:ea typeface="Calibri" panose="020F0502020204030204" pitchFamily="34" charset="0"/>
                  </a:rPr>
                  <a:t>                                         Hier geht es direkt zur Startseite des </a:t>
                </a:r>
                <a:br>
                  <a:rPr lang="de-DE" sz="989" dirty="0">
                    <a:solidFill>
                      <a:srgbClr val="1A2E52"/>
                    </a:solidFill>
                    <a:latin typeface="Open Sans" pitchFamily="2" charset="0"/>
                    <a:ea typeface="Calibri" panose="020F0502020204030204" pitchFamily="34" charset="0"/>
                  </a:rPr>
                </a:br>
                <a:r>
                  <a:rPr lang="de-DE" sz="989" dirty="0">
                    <a:solidFill>
                      <a:srgbClr val="1A2E52"/>
                    </a:solidFill>
                    <a:latin typeface="Open Sans" pitchFamily="2" charset="0"/>
                    <a:ea typeface="Calibri" panose="020F0502020204030204" pitchFamily="34" charset="0"/>
                  </a:rPr>
                  <a:t>                                         </a:t>
                </a:r>
                <a:r>
                  <a:rPr lang="de-DE" sz="989" b="1" dirty="0">
                    <a:solidFill>
                      <a:srgbClr val="1A2E52"/>
                    </a:solidFill>
                    <a:latin typeface="Open Sans" pitchFamily="2" charset="0"/>
                    <a:ea typeface="Calibri" panose="020F0502020204030204" pitchFamily="34" charset="0"/>
                  </a:rPr>
                  <a:t>Open Educational Resources Lab</a:t>
                </a:r>
                <a:r>
                  <a:rPr lang="de-DE" sz="989" dirty="0">
                    <a:solidFill>
                      <a:srgbClr val="1A2E52"/>
                    </a:solidFill>
                    <a:latin typeface="Open Sans" pitchFamily="2" charset="0"/>
                    <a:ea typeface="Calibri" panose="020F0502020204030204" pitchFamily="34" charset="0"/>
                  </a:rPr>
                  <a:t>:</a:t>
                </a:r>
              </a:p>
              <a:p>
                <a:pPr defTabSz="322920">
                  <a:lnSpc>
                    <a:spcPct val="107000"/>
                  </a:lnSpc>
                  <a:spcAft>
                    <a:spcPts val="565"/>
                  </a:spcAft>
                </a:pPr>
                <a:endParaRPr lang="de-DE" sz="989" dirty="0">
                  <a:solidFill>
                    <a:srgbClr val="1A2E52"/>
                  </a:solidFill>
                  <a:latin typeface="Open Sans" pitchFamily="2" charset="0"/>
                  <a:ea typeface="Calibri" panose="020F0502020204030204" pitchFamily="34" charset="0"/>
                </a:endParaRPr>
              </a:p>
              <a:p>
                <a:pPr defTabSz="322920">
                  <a:lnSpc>
                    <a:spcPct val="107000"/>
                  </a:lnSpc>
                  <a:spcAft>
                    <a:spcPts val="565"/>
                  </a:spcAft>
                </a:pPr>
                <a:r>
                  <a:rPr lang="de-DE" sz="989" dirty="0">
                    <a:solidFill>
                      <a:srgbClr val="1A2E52"/>
                    </a:solidFill>
                    <a:latin typeface="Open Sans" pitchFamily="2" charset="0"/>
                    <a:ea typeface="Calibri" panose="020F0502020204030204" pitchFamily="34" charset="0"/>
                  </a:rPr>
                  <a:t>                                         </a:t>
                </a:r>
                <a:r>
                  <a:rPr lang="de-DE" sz="989" b="1" dirty="0">
                    <a:solidFill>
                      <a:srgbClr val="1A2E52"/>
                    </a:solidFill>
                    <a:latin typeface="Open Sans" pitchFamily="2" charset="0"/>
                    <a:ea typeface="Calibri" panose="020F0502020204030204" pitchFamily="34" charset="0"/>
                  </a:rPr>
                  <a:t>uni-ko.de/</a:t>
                </a:r>
                <a:r>
                  <a:rPr lang="de-DE" sz="989" b="1" dirty="0" err="1">
                    <a:solidFill>
                      <a:srgbClr val="1A2E52"/>
                    </a:solidFill>
                    <a:latin typeface="Open Sans" pitchFamily="2" charset="0"/>
                    <a:ea typeface="Calibri" panose="020F0502020204030204" pitchFamily="34" charset="0"/>
                  </a:rPr>
                  <a:t>oer</a:t>
                </a:r>
                <a:endParaRPr lang="de-DE" sz="989" b="1" dirty="0">
                  <a:solidFill>
                    <a:srgbClr val="1A2E52"/>
                  </a:solidFill>
                  <a:latin typeface="Open Sans" pitchFamily="2" charset="0"/>
                  <a:ea typeface="Calibri" panose="020F0502020204030204" pitchFamily="34" charset="0"/>
                </a:endParaRPr>
              </a:p>
              <a:p>
                <a:pPr defTabSz="322920">
                  <a:lnSpc>
                    <a:spcPct val="107000"/>
                  </a:lnSpc>
                  <a:spcAft>
                    <a:spcPts val="565"/>
                  </a:spcAft>
                </a:pPr>
                <a:endParaRPr lang="de-DE" sz="989" dirty="0">
                  <a:solidFill>
                    <a:srgbClr val="1A2E52"/>
                  </a:solidFill>
                  <a:latin typeface="Open Sans" pitchFamily="2" charset="0"/>
                  <a:ea typeface="Calibri" panose="020F0502020204030204" pitchFamily="34" charset="0"/>
                </a:endParaRPr>
              </a:p>
              <a:p>
                <a:pPr defTabSz="322920">
                  <a:lnSpc>
                    <a:spcPct val="107000"/>
                  </a:lnSpc>
                  <a:spcAft>
                    <a:spcPts val="565"/>
                  </a:spcAft>
                </a:pPr>
                <a:r>
                  <a:rPr lang="de-DE" sz="989" dirty="0">
                    <a:solidFill>
                      <a:srgbClr val="1A2E52"/>
                    </a:solidFill>
                    <a:latin typeface="Open Sans" pitchFamily="2" charset="0"/>
                    <a:ea typeface="Calibri" panose="020F0502020204030204" pitchFamily="34" charset="0"/>
                  </a:rPr>
                  <a:t>Hier findest du Videos, Übersichten und Schaubilder zur Lizenzierung von OER und den Creative Commons Lizenzen, zur Nutzung von OER, dazu, wo sich die besten OER finden lassen und vieles, vieles mehr. Wir freuen uns auf deinen Besuch!</a:t>
                </a:r>
              </a:p>
            </p:txBody>
          </p:sp>
          <p:pic>
            <p:nvPicPr>
              <p:cNvPr id="358" name="Grafik 357">
                <a:extLst>
                  <a:ext uri="{FF2B5EF4-FFF2-40B4-BE49-F238E27FC236}">
                    <a16:creationId xmlns:a16="http://schemas.microsoft.com/office/drawing/2014/main" id="{9A1ED915-F2B6-4621-9DB6-21C9FB899933}"/>
                  </a:ext>
                </a:extLst>
              </p:cNvPr>
              <p:cNvPicPr>
                <a:picLocks noChangeAspect="1"/>
              </p:cNvPicPr>
              <p:nvPr/>
            </p:nvPicPr>
            <p:blipFill>
              <a:blip r:embed="rId41"/>
              <a:stretch>
                <a:fillRect/>
              </a:stretch>
            </p:blipFill>
            <p:spPr>
              <a:xfrm>
                <a:off x="5025772" y="27644660"/>
                <a:ext cx="1152250" cy="1152249"/>
              </a:xfrm>
              <a:prstGeom prst="rect">
                <a:avLst/>
              </a:prstGeom>
            </p:spPr>
          </p:pic>
          <p:pic>
            <p:nvPicPr>
              <p:cNvPr id="359" name="Grafik 358">
                <a:extLst>
                  <a:ext uri="{FF2B5EF4-FFF2-40B4-BE49-F238E27FC236}">
                    <a16:creationId xmlns:a16="http://schemas.microsoft.com/office/drawing/2014/main" id="{40C88E18-F3E6-4357-90F2-0493AB31AF40}"/>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10591044" y="17811658"/>
                <a:ext cx="465608" cy="465350"/>
              </a:xfrm>
              <a:prstGeom prst="rect">
                <a:avLst/>
              </a:prstGeom>
            </p:spPr>
          </p:pic>
          <p:pic>
            <p:nvPicPr>
              <p:cNvPr id="360" name="Grafik 359">
                <a:extLst>
                  <a:ext uri="{FF2B5EF4-FFF2-40B4-BE49-F238E27FC236}">
                    <a16:creationId xmlns:a16="http://schemas.microsoft.com/office/drawing/2014/main" id="{EBD41453-662F-4CF9-9F67-F32BC5F07C34}"/>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3735135" y="19414000"/>
                <a:ext cx="465608" cy="465350"/>
              </a:xfrm>
              <a:prstGeom prst="rect">
                <a:avLst/>
              </a:prstGeom>
            </p:spPr>
          </p:pic>
          <p:grpSp>
            <p:nvGrpSpPr>
              <p:cNvPr id="361" name="Gruppieren 360">
                <a:extLst>
                  <a:ext uri="{FF2B5EF4-FFF2-40B4-BE49-F238E27FC236}">
                    <a16:creationId xmlns:a16="http://schemas.microsoft.com/office/drawing/2014/main" id="{9F05377A-FCE4-4940-AC6C-ABBA8632CE33}"/>
                  </a:ext>
                </a:extLst>
              </p:cNvPr>
              <p:cNvGrpSpPr/>
              <p:nvPr/>
            </p:nvGrpSpPr>
            <p:grpSpPr>
              <a:xfrm>
                <a:off x="724819" y="19015108"/>
                <a:ext cx="8139993" cy="6857717"/>
                <a:chOff x="724819" y="19015108"/>
                <a:chExt cx="8139993" cy="6857717"/>
              </a:xfrm>
            </p:grpSpPr>
            <p:grpSp>
              <p:nvGrpSpPr>
                <p:cNvPr id="362" name="Gruppieren 361">
                  <a:extLst>
                    <a:ext uri="{FF2B5EF4-FFF2-40B4-BE49-F238E27FC236}">
                      <a16:creationId xmlns:a16="http://schemas.microsoft.com/office/drawing/2014/main" id="{0DE9323F-95F6-4002-94B9-73CE0E1ECD1F}"/>
                    </a:ext>
                  </a:extLst>
                </p:cNvPr>
                <p:cNvGrpSpPr/>
                <p:nvPr/>
              </p:nvGrpSpPr>
              <p:grpSpPr>
                <a:xfrm rot="263411" flipH="1">
                  <a:off x="6531602" y="19015108"/>
                  <a:ext cx="1421592" cy="1200353"/>
                  <a:chOff x="11164564" y="24622539"/>
                  <a:chExt cx="1532268" cy="1293805"/>
                </a:xfrm>
              </p:grpSpPr>
              <p:sp>
                <p:nvSpPr>
                  <p:cNvPr id="366" name="Freihandform: Form 365">
                    <a:extLst>
                      <a:ext uri="{FF2B5EF4-FFF2-40B4-BE49-F238E27FC236}">
                        <a16:creationId xmlns:a16="http://schemas.microsoft.com/office/drawing/2014/main" id="{6B29711D-02B4-420F-9DEF-EA56CF49C3BB}"/>
                      </a:ext>
                    </a:extLst>
                  </p:cNvPr>
                  <p:cNvSpPr/>
                  <p:nvPr/>
                </p:nvSpPr>
                <p:spPr>
                  <a:xfrm>
                    <a:off x="11293339" y="24801002"/>
                    <a:ext cx="879690" cy="1003575"/>
                  </a:xfrm>
                  <a:custGeom>
                    <a:avLst/>
                    <a:gdLst>
                      <a:gd name="connsiteX0" fmla="*/ 86094 w 1536513"/>
                      <a:gd name="connsiteY0" fmla="*/ -720 h 1564324"/>
                      <a:gd name="connsiteX1" fmla="*/ 284867 w 1536513"/>
                      <a:gd name="connsiteY1" fmla="*/ 230710 h 1564324"/>
                      <a:gd name="connsiteX2" fmla="*/ 1475284 w 1536513"/>
                      <a:gd name="connsiteY2" fmla="*/ 1487453 h 1564324"/>
                      <a:gd name="connsiteX3" fmla="*/ 1535840 w 1536513"/>
                      <a:gd name="connsiteY3" fmla="*/ 1542635 h 1564324"/>
                      <a:gd name="connsiteX4" fmla="*/ 828627 w 1536513"/>
                      <a:gd name="connsiteY4" fmla="*/ 1563604 h 1564324"/>
                      <a:gd name="connsiteX5" fmla="*/ 806448 w 1536513"/>
                      <a:gd name="connsiteY5" fmla="*/ 1509896 h 1564324"/>
                      <a:gd name="connsiteX6" fmla="*/ 86511 w 1536513"/>
                      <a:gd name="connsiteY6" fmla="*/ 185629 h 1564324"/>
                      <a:gd name="connsiteX7" fmla="*/ -674 w 1536513"/>
                      <a:gd name="connsiteY7" fmla="*/ 46140 h 1564324"/>
                      <a:gd name="connsiteX8" fmla="*/ 24355 w 1536513"/>
                      <a:gd name="connsiteY8" fmla="*/ 41079 h 1564324"/>
                      <a:gd name="connsiteX9" fmla="*/ 86094 w 1536513"/>
                      <a:gd name="connsiteY9" fmla="*/ -720 h 156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6513" h="1564324">
                        <a:moveTo>
                          <a:pt x="86094" y="-720"/>
                        </a:moveTo>
                        <a:lnTo>
                          <a:pt x="284867" y="230710"/>
                        </a:lnTo>
                        <a:cubicBezTo>
                          <a:pt x="743110" y="755140"/>
                          <a:pt x="1172917" y="1205854"/>
                          <a:pt x="1475284" y="1487453"/>
                        </a:cubicBezTo>
                        <a:lnTo>
                          <a:pt x="1535840" y="1542635"/>
                        </a:lnTo>
                        <a:lnTo>
                          <a:pt x="828627" y="1563604"/>
                        </a:lnTo>
                        <a:lnTo>
                          <a:pt x="806448" y="1509896"/>
                        </a:lnTo>
                        <a:cubicBezTo>
                          <a:pt x="673932" y="1203914"/>
                          <a:pt x="418008" y="728248"/>
                          <a:pt x="86511" y="185629"/>
                        </a:cubicBezTo>
                        <a:lnTo>
                          <a:pt x="-674" y="46140"/>
                        </a:lnTo>
                        <a:lnTo>
                          <a:pt x="24355" y="41079"/>
                        </a:lnTo>
                        <a:lnTo>
                          <a:pt x="86094" y="-720"/>
                        </a:lnTo>
                        <a:close/>
                      </a:path>
                    </a:pathLst>
                  </a:custGeom>
                  <a:solidFill>
                    <a:srgbClr val="378F9B"/>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367" name="Freihandform: Form 366">
                    <a:extLst>
                      <a:ext uri="{FF2B5EF4-FFF2-40B4-BE49-F238E27FC236}">
                        <a16:creationId xmlns:a16="http://schemas.microsoft.com/office/drawing/2014/main" id="{D0AF7DAE-C64F-42DD-BD16-F41CB5599AD9}"/>
                      </a:ext>
                    </a:extLst>
                  </p:cNvPr>
                  <p:cNvSpPr/>
                  <p:nvPr/>
                </p:nvSpPr>
                <p:spPr>
                  <a:xfrm>
                    <a:off x="12093480" y="25282711"/>
                    <a:ext cx="454891" cy="615557"/>
                  </a:xfrm>
                  <a:custGeom>
                    <a:avLst/>
                    <a:gdLst>
                      <a:gd name="connsiteX0" fmla="*/ 739217 w 794537"/>
                      <a:gd name="connsiteY0" fmla="*/ -720 h 959500"/>
                      <a:gd name="connsiteX1" fmla="*/ 755486 w 794537"/>
                      <a:gd name="connsiteY1" fmla="*/ 23371 h 959500"/>
                      <a:gd name="connsiteX2" fmla="*/ 793864 w 794537"/>
                      <a:gd name="connsiteY2" fmla="*/ 49255 h 959500"/>
                      <a:gd name="connsiteX3" fmla="*/ 695415 w 794537"/>
                      <a:gd name="connsiteY3" fmla="*/ 184579 h 959500"/>
                      <a:gd name="connsiteX4" fmla="*/ 242457 w 794537"/>
                      <a:gd name="connsiteY4" fmla="*/ 921307 h 959500"/>
                      <a:gd name="connsiteX5" fmla="*/ 225075 w 794537"/>
                      <a:gd name="connsiteY5" fmla="*/ 958781 h 959500"/>
                      <a:gd name="connsiteX6" fmla="*/ -674 w 794537"/>
                      <a:gd name="connsiteY6" fmla="*/ 523343 h 959500"/>
                      <a:gd name="connsiteX7" fmla="*/ 27275 w 794537"/>
                      <a:gd name="connsiteY7" fmla="*/ 509500 h 959500"/>
                      <a:gd name="connsiteX8" fmla="*/ 664963 w 794537"/>
                      <a:gd name="connsiteY8" fmla="*/ 62305 h 959500"/>
                      <a:gd name="connsiteX9" fmla="*/ 739217 w 794537"/>
                      <a:gd name="connsiteY9" fmla="*/ -720 h 9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537" h="959500">
                        <a:moveTo>
                          <a:pt x="739217" y="-720"/>
                        </a:moveTo>
                        <a:lnTo>
                          <a:pt x="755486" y="23371"/>
                        </a:lnTo>
                        <a:lnTo>
                          <a:pt x="793864" y="49255"/>
                        </a:lnTo>
                        <a:lnTo>
                          <a:pt x="695415" y="184579"/>
                        </a:lnTo>
                        <a:cubicBezTo>
                          <a:pt x="494835" y="468313"/>
                          <a:pt x="333257" y="734276"/>
                          <a:pt x="242457" y="921307"/>
                        </a:cubicBezTo>
                        <a:lnTo>
                          <a:pt x="225075" y="958781"/>
                        </a:lnTo>
                        <a:lnTo>
                          <a:pt x="-674" y="523343"/>
                        </a:lnTo>
                        <a:lnTo>
                          <a:pt x="27275" y="509500"/>
                        </a:lnTo>
                        <a:cubicBezTo>
                          <a:pt x="184751" y="427015"/>
                          <a:pt x="414602" y="268038"/>
                          <a:pt x="664963" y="62305"/>
                        </a:cubicBezTo>
                        <a:lnTo>
                          <a:pt x="739217" y="-720"/>
                        </a:lnTo>
                        <a:close/>
                      </a:path>
                    </a:pathLst>
                  </a:custGeom>
                  <a:solidFill>
                    <a:srgbClr val="378F9B"/>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368" name="Freihandform: Form 367">
                    <a:extLst>
                      <a:ext uri="{FF2B5EF4-FFF2-40B4-BE49-F238E27FC236}">
                        <a16:creationId xmlns:a16="http://schemas.microsoft.com/office/drawing/2014/main" id="{F9B0B370-29F5-48B5-8E8C-44B4095D3190}"/>
                      </a:ext>
                    </a:extLst>
                  </p:cNvPr>
                  <p:cNvSpPr/>
                  <p:nvPr/>
                </p:nvSpPr>
                <p:spPr>
                  <a:xfrm>
                    <a:off x="11685111" y="25518031"/>
                    <a:ext cx="642970" cy="398313"/>
                  </a:xfrm>
                  <a:custGeom>
                    <a:avLst/>
                    <a:gdLst>
                      <a:gd name="connsiteX0" fmla="*/ 596272 w 1123045"/>
                      <a:gd name="connsiteY0" fmla="*/ 456 h 620870"/>
                      <a:gd name="connsiteX1" fmla="*/ 1121190 w 1123045"/>
                      <a:gd name="connsiteY1" fmla="*/ 597416 h 620870"/>
                      <a:gd name="connsiteX2" fmla="*/ 1117436 w 1123045"/>
                      <a:gd name="connsiteY2" fmla="*/ 620151 h 620870"/>
                      <a:gd name="connsiteX3" fmla="*/ 160 w 1123045"/>
                      <a:gd name="connsiteY3" fmla="*/ 548400 h 620870"/>
                      <a:gd name="connsiteX4" fmla="*/ -674 w 1123045"/>
                      <a:gd name="connsiteY4" fmla="*/ 525388 h 620870"/>
                      <a:gd name="connsiteX5" fmla="*/ 596272 w 1123045"/>
                      <a:gd name="connsiteY5" fmla="*/ 456 h 62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045" h="620870">
                        <a:moveTo>
                          <a:pt x="596272" y="456"/>
                        </a:moveTo>
                        <a:cubicBezTo>
                          <a:pt x="906078" y="20347"/>
                          <a:pt x="1141143" y="287624"/>
                          <a:pt x="1121190" y="597416"/>
                        </a:cubicBezTo>
                        <a:lnTo>
                          <a:pt x="1117436" y="620151"/>
                        </a:lnTo>
                        <a:lnTo>
                          <a:pt x="160" y="548400"/>
                        </a:lnTo>
                        <a:lnTo>
                          <a:pt x="-674" y="525388"/>
                        </a:lnTo>
                        <a:cubicBezTo>
                          <a:pt x="19210" y="215582"/>
                          <a:pt x="286467" y="-19442"/>
                          <a:pt x="596272" y="456"/>
                        </a:cubicBezTo>
                        <a:close/>
                      </a:path>
                    </a:pathLst>
                  </a:custGeom>
                  <a:solidFill>
                    <a:srgbClr val="EA6546"/>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369" name="Freihandform: Form 368">
                    <a:extLst>
                      <a:ext uri="{FF2B5EF4-FFF2-40B4-BE49-F238E27FC236}">
                        <a16:creationId xmlns:a16="http://schemas.microsoft.com/office/drawing/2014/main" id="{AFBBB4C9-A77C-4FDE-8333-8193C6416071}"/>
                      </a:ext>
                    </a:extLst>
                  </p:cNvPr>
                  <p:cNvSpPr/>
                  <p:nvPr/>
                </p:nvSpPr>
                <p:spPr>
                  <a:xfrm>
                    <a:off x="12465964" y="25146951"/>
                    <a:ext cx="230868" cy="258699"/>
                  </a:xfrm>
                  <a:custGeom>
                    <a:avLst/>
                    <a:gdLst>
                      <a:gd name="connsiteX0" fmla="*/ -674 w 403247"/>
                      <a:gd name="connsiteY0" fmla="*/ 200904 h 403248"/>
                      <a:gd name="connsiteX1" fmla="*/ 200950 w 403247"/>
                      <a:gd name="connsiteY1" fmla="*/ -720 h 403248"/>
                      <a:gd name="connsiteX2" fmla="*/ 402574 w 403247"/>
                      <a:gd name="connsiteY2" fmla="*/ 200904 h 403248"/>
                      <a:gd name="connsiteX3" fmla="*/ 200950 w 403247"/>
                      <a:gd name="connsiteY3" fmla="*/ 402528 h 403248"/>
                      <a:gd name="connsiteX4" fmla="*/ -674 w 403247"/>
                      <a:gd name="connsiteY4" fmla="*/ 200904 h 403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47" h="403248">
                        <a:moveTo>
                          <a:pt x="-674" y="200904"/>
                        </a:moveTo>
                        <a:cubicBezTo>
                          <a:pt x="-674" y="89552"/>
                          <a:pt x="89570" y="-720"/>
                          <a:pt x="200950" y="-720"/>
                        </a:cubicBezTo>
                        <a:cubicBezTo>
                          <a:pt x="312330" y="-720"/>
                          <a:pt x="402574" y="89552"/>
                          <a:pt x="402574" y="200904"/>
                        </a:cubicBezTo>
                        <a:cubicBezTo>
                          <a:pt x="402574" y="312256"/>
                          <a:pt x="312330" y="402528"/>
                          <a:pt x="200950" y="402528"/>
                        </a:cubicBezTo>
                        <a:cubicBezTo>
                          <a:pt x="89570" y="402528"/>
                          <a:pt x="-674" y="312256"/>
                          <a:pt x="-674" y="200904"/>
                        </a:cubicBezTo>
                        <a:close/>
                      </a:path>
                    </a:pathLst>
                  </a:custGeom>
                  <a:solidFill>
                    <a:srgbClr val="EA6546"/>
                  </a:solidFill>
                  <a:ln w="6948" cap="flat">
                    <a:noFill/>
                    <a:prstDash val="solid"/>
                    <a:miter/>
                  </a:ln>
                </p:spPr>
                <p:txBody>
                  <a:bodyPr rtlCol="0" anchor="ctr"/>
                  <a:lstStyle/>
                  <a:p>
                    <a:pPr defTabSz="322920"/>
                    <a:endParaRPr lang="de-DE" sz="1271" dirty="0">
                      <a:solidFill>
                        <a:prstClr val="black"/>
                      </a:solidFill>
                      <a:latin typeface="Calibri" panose="020F0502020204030204"/>
                    </a:endParaRPr>
                  </a:p>
                </p:txBody>
              </p:sp>
              <p:sp>
                <p:nvSpPr>
                  <p:cNvPr id="370" name="Freihandform: Form 369">
                    <a:extLst>
                      <a:ext uri="{FF2B5EF4-FFF2-40B4-BE49-F238E27FC236}">
                        <a16:creationId xmlns:a16="http://schemas.microsoft.com/office/drawing/2014/main" id="{7590D0B4-0972-436A-9C57-4D144A5DD85B}"/>
                      </a:ext>
                    </a:extLst>
                  </p:cNvPr>
                  <p:cNvSpPr/>
                  <p:nvPr/>
                </p:nvSpPr>
                <p:spPr>
                  <a:xfrm>
                    <a:off x="11164564" y="24622539"/>
                    <a:ext cx="234849" cy="258699"/>
                  </a:xfrm>
                  <a:custGeom>
                    <a:avLst/>
                    <a:gdLst>
                      <a:gd name="connsiteX0" fmla="*/ -674 w 410200"/>
                      <a:gd name="connsiteY0" fmla="*/ 200904 h 403248"/>
                      <a:gd name="connsiteX1" fmla="*/ 204426 w 410200"/>
                      <a:gd name="connsiteY1" fmla="*/ -720 h 403248"/>
                      <a:gd name="connsiteX2" fmla="*/ 409527 w 410200"/>
                      <a:gd name="connsiteY2" fmla="*/ 200904 h 403248"/>
                      <a:gd name="connsiteX3" fmla="*/ 204426 w 410200"/>
                      <a:gd name="connsiteY3" fmla="*/ 402528 h 403248"/>
                      <a:gd name="connsiteX4" fmla="*/ -674 w 410200"/>
                      <a:gd name="connsiteY4" fmla="*/ 200904 h 403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200" h="403248">
                        <a:moveTo>
                          <a:pt x="-674" y="200904"/>
                        </a:moveTo>
                        <a:cubicBezTo>
                          <a:pt x="-674" y="89552"/>
                          <a:pt x="91169" y="-720"/>
                          <a:pt x="204426" y="-720"/>
                        </a:cubicBezTo>
                        <a:cubicBezTo>
                          <a:pt x="317684" y="-720"/>
                          <a:pt x="409527" y="89552"/>
                          <a:pt x="409527" y="200904"/>
                        </a:cubicBezTo>
                        <a:cubicBezTo>
                          <a:pt x="409527" y="312256"/>
                          <a:pt x="317684" y="402528"/>
                          <a:pt x="204426" y="402528"/>
                        </a:cubicBezTo>
                        <a:cubicBezTo>
                          <a:pt x="91169" y="402528"/>
                          <a:pt x="-674" y="312256"/>
                          <a:pt x="-674" y="200904"/>
                        </a:cubicBezTo>
                        <a:close/>
                      </a:path>
                    </a:pathLst>
                  </a:custGeom>
                  <a:solidFill>
                    <a:srgbClr val="EA6546"/>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371" name="Freihandform: Form 370">
                    <a:extLst>
                      <a:ext uri="{FF2B5EF4-FFF2-40B4-BE49-F238E27FC236}">
                        <a16:creationId xmlns:a16="http://schemas.microsoft.com/office/drawing/2014/main" id="{2E63672D-03F3-455F-8ACC-84E7E979F3E6}"/>
                      </a:ext>
                    </a:extLst>
                  </p:cNvPr>
                  <p:cNvSpPr/>
                  <p:nvPr/>
                </p:nvSpPr>
                <p:spPr>
                  <a:xfrm>
                    <a:off x="11427787" y="25203073"/>
                    <a:ext cx="521273" cy="316810"/>
                  </a:xfrm>
                  <a:custGeom>
                    <a:avLst/>
                    <a:gdLst>
                      <a:gd name="connsiteX0" fmla="*/ 391102 w 748719"/>
                      <a:gd name="connsiteY0" fmla="*/ 109263 h 448976"/>
                      <a:gd name="connsiteX1" fmla="*/ 747629 w 748719"/>
                      <a:gd name="connsiteY1" fmla="*/ 30720 h 448976"/>
                      <a:gd name="connsiteX2" fmla="*/ 356270 w 748719"/>
                      <a:gd name="connsiteY2" fmla="*/ 338273 h 448976"/>
                      <a:gd name="connsiteX3" fmla="*/ -257 w 748719"/>
                      <a:gd name="connsiteY3" fmla="*/ 416816 h 448976"/>
                      <a:gd name="connsiteX4" fmla="*/ 241553 w 748719"/>
                      <a:gd name="connsiteY4" fmla="*/ 195120 h 448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19" h="448976">
                        <a:moveTo>
                          <a:pt x="391102" y="109263"/>
                        </a:moveTo>
                        <a:cubicBezTo>
                          <a:pt x="597662" y="2646"/>
                          <a:pt x="757293" y="-32521"/>
                          <a:pt x="747629" y="30720"/>
                        </a:cubicBezTo>
                        <a:cubicBezTo>
                          <a:pt x="738034" y="93960"/>
                          <a:pt x="562761" y="231656"/>
                          <a:pt x="356270" y="338273"/>
                        </a:cubicBezTo>
                        <a:cubicBezTo>
                          <a:pt x="149710" y="444890"/>
                          <a:pt x="-9921" y="480057"/>
                          <a:pt x="-257" y="416816"/>
                        </a:cubicBezTo>
                        <a:cubicBezTo>
                          <a:pt x="6695" y="371117"/>
                          <a:pt x="101737" y="283974"/>
                          <a:pt x="241553" y="195120"/>
                        </a:cubicBezTo>
                      </a:path>
                    </a:pathLst>
                  </a:custGeom>
                  <a:noFill/>
                  <a:ln w="38100" cap="flat">
                    <a:solidFill>
                      <a:srgbClr val="378F9B"/>
                    </a:solidFill>
                    <a:prstDash val="solid"/>
                    <a:miter/>
                  </a:ln>
                </p:spPr>
                <p:txBody>
                  <a:bodyPr rtlCol="0" anchor="ctr"/>
                  <a:lstStyle/>
                  <a:p>
                    <a:pPr defTabSz="322920"/>
                    <a:endParaRPr lang="de-DE" sz="1271">
                      <a:solidFill>
                        <a:prstClr val="black"/>
                      </a:solidFill>
                      <a:latin typeface="Calibri" panose="020F0502020204030204"/>
                    </a:endParaRPr>
                  </a:p>
                </p:txBody>
              </p:sp>
              <p:sp>
                <p:nvSpPr>
                  <p:cNvPr id="372" name="Freihandform: Form 371">
                    <a:extLst>
                      <a:ext uri="{FF2B5EF4-FFF2-40B4-BE49-F238E27FC236}">
                        <a16:creationId xmlns:a16="http://schemas.microsoft.com/office/drawing/2014/main" id="{DA80F263-E9DC-4226-9A60-342E1DF92DAC}"/>
                      </a:ext>
                    </a:extLst>
                  </p:cNvPr>
                  <p:cNvSpPr/>
                  <p:nvPr/>
                </p:nvSpPr>
                <p:spPr>
                  <a:xfrm>
                    <a:off x="11409422" y="25105560"/>
                    <a:ext cx="340300" cy="215356"/>
                  </a:xfrm>
                  <a:custGeom>
                    <a:avLst/>
                    <a:gdLst>
                      <a:gd name="connsiteX0" fmla="*/ 269650 w 488783"/>
                      <a:gd name="connsiteY0" fmla="*/ 49249 h 305198"/>
                      <a:gd name="connsiteX1" fmla="*/ 486710 w 488783"/>
                      <a:gd name="connsiteY1" fmla="*/ 38952 h 305198"/>
                      <a:gd name="connsiteX2" fmla="*/ 217784 w 488783"/>
                      <a:gd name="connsiteY2" fmla="*/ 254509 h 305198"/>
                      <a:gd name="connsiteX3" fmla="*/ 726 w 488783"/>
                      <a:gd name="connsiteY3" fmla="*/ 264806 h 305198"/>
                      <a:gd name="connsiteX4" fmla="*/ 134284 w 488783"/>
                      <a:gd name="connsiteY4" fmla="*/ 126520 h 30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83" h="305198">
                        <a:moveTo>
                          <a:pt x="269650" y="49249"/>
                        </a:moveTo>
                        <a:cubicBezTo>
                          <a:pt x="403835" y="-13122"/>
                          <a:pt x="501031" y="-17732"/>
                          <a:pt x="486710" y="38952"/>
                        </a:cubicBezTo>
                        <a:cubicBezTo>
                          <a:pt x="472387" y="95630"/>
                          <a:pt x="351969" y="192138"/>
                          <a:pt x="217784" y="254509"/>
                        </a:cubicBezTo>
                        <a:cubicBezTo>
                          <a:pt x="83600" y="316881"/>
                          <a:pt x="-13597" y="321490"/>
                          <a:pt x="726" y="264806"/>
                        </a:cubicBezTo>
                        <a:cubicBezTo>
                          <a:pt x="9556" y="229863"/>
                          <a:pt x="59892" y="177753"/>
                          <a:pt x="134284" y="126520"/>
                        </a:cubicBezTo>
                      </a:path>
                    </a:pathLst>
                  </a:custGeom>
                  <a:noFill/>
                  <a:ln w="38100" cap="flat">
                    <a:solidFill>
                      <a:srgbClr val="378F9B"/>
                    </a:solidFill>
                    <a:prstDash val="solid"/>
                    <a:miter/>
                  </a:ln>
                </p:spPr>
                <p:txBody>
                  <a:bodyPr rtlCol="0" anchor="ctr"/>
                  <a:lstStyle/>
                  <a:p>
                    <a:pPr defTabSz="322920"/>
                    <a:endParaRPr lang="de-DE" sz="1271">
                      <a:solidFill>
                        <a:prstClr val="black"/>
                      </a:solidFill>
                      <a:latin typeface="Calibri" panose="020F0502020204030204"/>
                    </a:endParaRPr>
                  </a:p>
                </p:txBody>
              </p:sp>
            </p:grpSp>
            <p:sp>
              <p:nvSpPr>
                <p:cNvPr id="363" name="Rechteck: abgerundete Ecken 362">
                  <a:extLst>
                    <a:ext uri="{FF2B5EF4-FFF2-40B4-BE49-F238E27FC236}">
                      <a16:creationId xmlns:a16="http://schemas.microsoft.com/office/drawing/2014/main" id="{17EE022B-6027-462D-B6D3-5A69CA2545B2}"/>
                    </a:ext>
                  </a:extLst>
                </p:cNvPr>
                <p:cNvSpPr/>
                <p:nvPr/>
              </p:nvSpPr>
              <p:spPr>
                <a:xfrm>
                  <a:off x="724819" y="20187418"/>
                  <a:ext cx="8139993" cy="5685407"/>
                </a:xfrm>
                <a:prstGeom prst="roundRect">
                  <a:avLst/>
                </a:prstGeom>
                <a:solidFill>
                  <a:srgbClr val="1A2E5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364" name="Rechteck: abgerundete Ecken 363">
                  <a:extLst>
                    <a:ext uri="{FF2B5EF4-FFF2-40B4-BE49-F238E27FC236}">
                      <a16:creationId xmlns:a16="http://schemas.microsoft.com/office/drawing/2014/main" id="{D23C2C83-51DF-4707-A20F-9DCC8970F5E9}"/>
                    </a:ext>
                  </a:extLst>
                </p:cNvPr>
                <p:cNvSpPr/>
                <p:nvPr/>
              </p:nvSpPr>
              <p:spPr>
                <a:xfrm>
                  <a:off x="1127586" y="20605875"/>
                  <a:ext cx="7356436" cy="4903010"/>
                </a:xfrm>
                <a:prstGeom prst="roundRect">
                  <a:avLst>
                    <a:gd name="adj" fmla="val 12899"/>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365" name="Textfeld 364">
                  <a:extLst>
                    <a:ext uri="{FF2B5EF4-FFF2-40B4-BE49-F238E27FC236}">
                      <a16:creationId xmlns:a16="http://schemas.microsoft.com/office/drawing/2014/main" id="{6F594978-CBD0-4DD3-9648-76096D05B37E}"/>
                    </a:ext>
                  </a:extLst>
                </p:cNvPr>
                <p:cNvSpPr txBox="1"/>
                <p:nvPr/>
              </p:nvSpPr>
              <p:spPr>
                <a:xfrm>
                  <a:off x="1426976" y="20860151"/>
                  <a:ext cx="6759774" cy="4575996"/>
                </a:xfrm>
                <a:prstGeom prst="rect">
                  <a:avLst/>
                </a:prstGeom>
                <a:noFill/>
              </p:spPr>
              <p:txBody>
                <a:bodyPr wrap="square" rtlCol="0">
                  <a:spAutoFit/>
                </a:bodyPr>
                <a:lstStyle/>
                <a:p>
                  <a:pPr algn="just" defTabSz="322920">
                    <a:lnSpc>
                      <a:spcPct val="107000"/>
                    </a:lnSpc>
                    <a:spcAft>
                      <a:spcPts val="565"/>
                    </a:spcAft>
                  </a:pPr>
                  <a:r>
                    <a:rPr lang="de-DE" sz="1413" b="1" dirty="0">
                      <a:solidFill>
                        <a:srgbClr val="1A2E52"/>
                      </a:solidFill>
                      <a:latin typeface="Open Sans" pitchFamily="2" charset="0"/>
                      <a:ea typeface="Calibri" panose="020F0502020204030204" pitchFamily="34" charset="0"/>
                    </a:rPr>
                    <a:t>Welche Vorteile bieten OER?</a:t>
                  </a:r>
                </a:p>
                <a:p>
                  <a:pPr algn="just" defTabSz="322920">
                    <a:lnSpc>
                      <a:spcPct val="107000"/>
                    </a:lnSpc>
                    <a:spcAft>
                      <a:spcPts val="565"/>
                    </a:spcAft>
                  </a:pPr>
                  <a:endParaRPr lang="de-DE" sz="1413" dirty="0">
                    <a:solidFill>
                      <a:srgbClr val="1A2E52"/>
                    </a:solidFill>
                    <a:latin typeface="Open Sans" pitchFamily="2" charset="0"/>
                    <a:ea typeface="Calibri" panose="020F0502020204030204" pitchFamily="34" charset="0"/>
                  </a:endParaRPr>
                </a:p>
                <a:p>
                  <a:pPr algn="just" defTabSz="322920">
                    <a:lnSpc>
                      <a:spcPct val="107000"/>
                    </a:lnSpc>
                    <a:spcAft>
                      <a:spcPts val="565"/>
                    </a:spcAft>
                  </a:pPr>
                  <a:r>
                    <a:rPr lang="de-DE" sz="1413" dirty="0">
                      <a:solidFill>
                        <a:srgbClr val="1A2E52"/>
                      </a:solidFill>
                      <a:latin typeface="Open Sans" pitchFamily="2" charset="0"/>
                      <a:ea typeface="Calibri" panose="020F0502020204030204" pitchFamily="34" charset="0"/>
                    </a:rPr>
                    <a:t>Durch Open Educational Resources können wir mitnutzen, was andere vor uns erdacht haben. So kann die Verwendung von OER dazu beitragen, dass wir Materialien, Energie, Geld, Zeit und andere Ressourcen sinnvoller nutzen, als dafür, das Rad immer wieder neu zu erfinden. </a:t>
                  </a:r>
                </a:p>
                <a:p>
                  <a:pPr algn="just" defTabSz="322920">
                    <a:lnSpc>
                      <a:spcPct val="107000"/>
                    </a:lnSpc>
                    <a:spcAft>
                      <a:spcPts val="565"/>
                    </a:spcAft>
                  </a:pPr>
                  <a:r>
                    <a:rPr lang="de-DE" sz="1413" dirty="0">
                      <a:solidFill>
                        <a:srgbClr val="1A2E52"/>
                      </a:solidFill>
                      <a:latin typeface="Open Sans" pitchFamily="2" charset="0"/>
                      <a:ea typeface="Calibri" panose="020F0502020204030204" pitchFamily="34" charset="0"/>
                    </a:rPr>
                    <a:t>Bei urheberrechtlich geschütztem Material sind wir zudem immer darauf angewiesen, dass der oder die Urheber*in oder die Verlage dieses weiterhin zur Verfügung stellen, z.B. neue Auflagen drucken oder Onlinezugänge gewährleisten. Tun sie das nicht, kann die Ressource verloren gehen. Da ein als OER gekennzeichnetes Werk beliebig oft kopiert, gespeichert und bereitgestellt werden kann, hat es die Chance, sehr langlebig zu sein.</a:t>
                  </a:r>
                </a:p>
                <a:p>
                  <a:pPr algn="just" defTabSz="322920">
                    <a:lnSpc>
                      <a:spcPct val="107000"/>
                    </a:lnSpc>
                    <a:spcAft>
                      <a:spcPts val="565"/>
                    </a:spcAft>
                  </a:pPr>
                  <a:r>
                    <a:rPr lang="de-DE" sz="1413" dirty="0">
                      <a:solidFill>
                        <a:srgbClr val="1A2E52"/>
                      </a:solidFill>
                      <a:latin typeface="Open Sans" pitchFamily="2" charset="0"/>
                      <a:ea typeface="Calibri" panose="020F0502020204030204" pitchFamily="34" charset="0"/>
                    </a:rPr>
                    <a:t>Auch unter dem Aspekt der Chancengerechtigkeit können OER zur Nachhaltigkeit beitragen. Dadurch, dass keine zusätzlichen rechtlichen Hürden für ihre Weitergabe bestehen, können sie unabhängig vom globalen oder sozialen Standort weitergegeben oder genutzt werden. Sie sind eine erwägenswerte Form, um den Transfer von Wissen und die Bereitstellung von Bildung chancengerecht und inklusiv zu ermöglichen.</a:t>
                  </a:r>
                </a:p>
              </p:txBody>
            </p:sp>
          </p:grpSp>
          <p:sp>
            <p:nvSpPr>
              <p:cNvPr id="274" name="Freihandform: Form 273">
                <a:extLst>
                  <a:ext uri="{FF2B5EF4-FFF2-40B4-BE49-F238E27FC236}">
                    <a16:creationId xmlns:a16="http://schemas.microsoft.com/office/drawing/2014/main" id="{AD898995-54FC-44AB-8EEE-4B6880B9F50C}"/>
                  </a:ext>
                </a:extLst>
              </p:cNvPr>
              <p:cNvSpPr/>
              <p:nvPr/>
            </p:nvSpPr>
            <p:spPr>
              <a:xfrm rot="21043423">
                <a:off x="4444721" y="16075251"/>
                <a:ext cx="7718487" cy="2690855"/>
              </a:xfrm>
              <a:custGeom>
                <a:avLst/>
                <a:gdLst>
                  <a:gd name="connsiteX0" fmla="*/ 29335434 w 29352462"/>
                  <a:gd name="connsiteY0" fmla="*/ 2746041 h 10232994"/>
                  <a:gd name="connsiteX1" fmla="*/ 13978081 w 29352462"/>
                  <a:gd name="connsiteY1" fmla="*/ 582810 h 10232994"/>
                  <a:gd name="connsiteX2" fmla="*/ 16805 w 29352462"/>
                  <a:gd name="connsiteY2" fmla="*/ 7486124 h 10232994"/>
                  <a:gd name="connsiteX3" fmla="*/ 15374175 w 29352462"/>
                  <a:gd name="connsiteY3" fmla="*/ 9649419 h 10232994"/>
                  <a:gd name="connsiteX4" fmla="*/ 29335434 w 29352462"/>
                  <a:gd name="connsiteY4" fmla="*/ 2746041 h 10232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52462" h="10232994">
                    <a:moveTo>
                      <a:pt x="29335434" y="2746041"/>
                    </a:moveTo>
                    <a:cubicBezTo>
                      <a:pt x="28949926" y="242461"/>
                      <a:pt x="22074274" y="-726147"/>
                      <a:pt x="13978081" y="582810"/>
                    </a:cubicBezTo>
                    <a:cubicBezTo>
                      <a:pt x="5881888" y="1891776"/>
                      <a:pt x="-368721" y="4982427"/>
                      <a:pt x="16805" y="7486124"/>
                    </a:cubicBezTo>
                    <a:cubicBezTo>
                      <a:pt x="402306" y="9989736"/>
                      <a:pt x="7277980" y="10958361"/>
                      <a:pt x="15374175" y="9649419"/>
                    </a:cubicBezTo>
                    <a:cubicBezTo>
                      <a:pt x="23470368" y="8340396"/>
                      <a:pt x="29720944" y="5249771"/>
                      <a:pt x="29335434" y="2746041"/>
                    </a:cubicBezTo>
                    <a:close/>
                  </a:path>
                </a:pathLst>
              </a:custGeom>
              <a:noFill/>
              <a:ln w="6350" cap="flat">
                <a:solidFill>
                  <a:srgbClr val="1B64B5"/>
                </a:solidFill>
                <a:prstDash val="solid"/>
                <a:miter/>
              </a:ln>
            </p:spPr>
            <p:txBody>
              <a:bodyPr rtlCol="0" anchor="ctr"/>
              <a:lstStyle/>
              <a:p>
                <a:pPr defTabSz="322920"/>
                <a:endParaRPr lang="de-DE" sz="1271">
                  <a:solidFill>
                    <a:prstClr val="black"/>
                  </a:solidFill>
                  <a:latin typeface="Calibri" panose="020F0502020204030204"/>
                </a:endParaRPr>
              </a:p>
            </p:txBody>
          </p:sp>
          <p:sp>
            <p:nvSpPr>
              <p:cNvPr id="275" name="Freihandform: Form 274">
                <a:extLst>
                  <a:ext uri="{FF2B5EF4-FFF2-40B4-BE49-F238E27FC236}">
                    <a16:creationId xmlns:a16="http://schemas.microsoft.com/office/drawing/2014/main" id="{C8B079AC-2CDA-4C0C-A4B0-6791D59E8981}"/>
                  </a:ext>
                </a:extLst>
              </p:cNvPr>
              <p:cNvSpPr/>
              <p:nvPr/>
            </p:nvSpPr>
            <p:spPr>
              <a:xfrm rot="21043423">
                <a:off x="4571484" y="16136301"/>
                <a:ext cx="7323051" cy="2552996"/>
              </a:xfrm>
              <a:custGeom>
                <a:avLst/>
                <a:gdLst>
                  <a:gd name="connsiteX0" fmla="*/ 29335434 w 29352462"/>
                  <a:gd name="connsiteY0" fmla="*/ 2746041 h 10232994"/>
                  <a:gd name="connsiteX1" fmla="*/ 13978081 w 29352462"/>
                  <a:gd name="connsiteY1" fmla="*/ 582810 h 10232994"/>
                  <a:gd name="connsiteX2" fmla="*/ 16805 w 29352462"/>
                  <a:gd name="connsiteY2" fmla="*/ 7486124 h 10232994"/>
                  <a:gd name="connsiteX3" fmla="*/ 15374175 w 29352462"/>
                  <a:gd name="connsiteY3" fmla="*/ 9649419 h 10232994"/>
                  <a:gd name="connsiteX4" fmla="*/ 29335434 w 29352462"/>
                  <a:gd name="connsiteY4" fmla="*/ 2746041 h 10232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52462" h="10232994">
                    <a:moveTo>
                      <a:pt x="29335434" y="2746041"/>
                    </a:moveTo>
                    <a:cubicBezTo>
                      <a:pt x="28949926" y="242461"/>
                      <a:pt x="22074274" y="-726147"/>
                      <a:pt x="13978081" y="582810"/>
                    </a:cubicBezTo>
                    <a:cubicBezTo>
                      <a:pt x="5881888" y="1891776"/>
                      <a:pt x="-368721" y="4982427"/>
                      <a:pt x="16805" y="7486124"/>
                    </a:cubicBezTo>
                    <a:cubicBezTo>
                      <a:pt x="402306" y="9989736"/>
                      <a:pt x="7277980" y="10958361"/>
                      <a:pt x="15374175" y="9649419"/>
                    </a:cubicBezTo>
                    <a:cubicBezTo>
                      <a:pt x="23470368" y="8340396"/>
                      <a:pt x="29720944" y="5249771"/>
                      <a:pt x="29335434" y="2746041"/>
                    </a:cubicBezTo>
                    <a:close/>
                  </a:path>
                </a:pathLst>
              </a:custGeom>
              <a:noFill/>
              <a:ln w="6350" cap="flat">
                <a:solidFill>
                  <a:srgbClr val="1B64B5"/>
                </a:solidFill>
                <a:prstDash val="solid"/>
                <a:miter/>
              </a:ln>
            </p:spPr>
            <p:txBody>
              <a:bodyPr rtlCol="0" anchor="ctr"/>
              <a:lstStyle/>
              <a:p>
                <a:pPr defTabSz="322920"/>
                <a:endParaRPr lang="de-DE" sz="1271">
                  <a:solidFill>
                    <a:prstClr val="black"/>
                  </a:solidFill>
                  <a:latin typeface="Calibri" panose="020F0502020204030204"/>
                </a:endParaRPr>
              </a:p>
            </p:txBody>
          </p:sp>
          <p:grpSp>
            <p:nvGrpSpPr>
              <p:cNvPr id="240" name="Gruppieren 239">
                <a:extLst>
                  <a:ext uri="{FF2B5EF4-FFF2-40B4-BE49-F238E27FC236}">
                    <a16:creationId xmlns:a16="http://schemas.microsoft.com/office/drawing/2014/main" id="{AA3BDA35-1071-4F2E-90BB-DA1892FCD0B1}"/>
                  </a:ext>
                </a:extLst>
              </p:cNvPr>
              <p:cNvGrpSpPr/>
              <p:nvPr/>
            </p:nvGrpSpPr>
            <p:grpSpPr>
              <a:xfrm>
                <a:off x="1220656" y="11643874"/>
                <a:ext cx="8429297" cy="6293616"/>
                <a:chOff x="1728221" y="16455409"/>
                <a:chExt cx="11934307" cy="8910583"/>
              </a:xfrm>
            </p:grpSpPr>
            <p:grpSp>
              <p:nvGrpSpPr>
                <p:cNvPr id="241" name="Gruppieren 240">
                  <a:extLst>
                    <a:ext uri="{FF2B5EF4-FFF2-40B4-BE49-F238E27FC236}">
                      <a16:creationId xmlns:a16="http://schemas.microsoft.com/office/drawing/2014/main" id="{D6C4B92B-8B97-4E77-906B-D8627DDBA8EB}"/>
                    </a:ext>
                  </a:extLst>
                </p:cNvPr>
                <p:cNvGrpSpPr/>
                <p:nvPr/>
              </p:nvGrpSpPr>
              <p:grpSpPr>
                <a:xfrm rot="21336589">
                  <a:off x="3104779" y="16455409"/>
                  <a:ext cx="2226146" cy="1725505"/>
                  <a:chOff x="11164564" y="24622539"/>
                  <a:chExt cx="1532268" cy="1293805"/>
                </a:xfrm>
              </p:grpSpPr>
              <p:sp>
                <p:nvSpPr>
                  <p:cNvPr id="256" name="Freihandform: Form 255">
                    <a:extLst>
                      <a:ext uri="{FF2B5EF4-FFF2-40B4-BE49-F238E27FC236}">
                        <a16:creationId xmlns:a16="http://schemas.microsoft.com/office/drawing/2014/main" id="{7326909B-26AF-479B-84F3-FD2E9B350397}"/>
                      </a:ext>
                    </a:extLst>
                  </p:cNvPr>
                  <p:cNvSpPr/>
                  <p:nvPr/>
                </p:nvSpPr>
                <p:spPr>
                  <a:xfrm>
                    <a:off x="11293339" y="24801002"/>
                    <a:ext cx="879690" cy="1003575"/>
                  </a:xfrm>
                  <a:custGeom>
                    <a:avLst/>
                    <a:gdLst>
                      <a:gd name="connsiteX0" fmla="*/ 86094 w 1536513"/>
                      <a:gd name="connsiteY0" fmla="*/ -720 h 1564324"/>
                      <a:gd name="connsiteX1" fmla="*/ 284867 w 1536513"/>
                      <a:gd name="connsiteY1" fmla="*/ 230710 h 1564324"/>
                      <a:gd name="connsiteX2" fmla="*/ 1475284 w 1536513"/>
                      <a:gd name="connsiteY2" fmla="*/ 1487453 h 1564324"/>
                      <a:gd name="connsiteX3" fmla="*/ 1535840 w 1536513"/>
                      <a:gd name="connsiteY3" fmla="*/ 1542635 h 1564324"/>
                      <a:gd name="connsiteX4" fmla="*/ 828627 w 1536513"/>
                      <a:gd name="connsiteY4" fmla="*/ 1563604 h 1564324"/>
                      <a:gd name="connsiteX5" fmla="*/ 806448 w 1536513"/>
                      <a:gd name="connsiteY5" fmla="*/ 1509896 h 1564324"/>
                      <a:gd name="connsiteX6" fmla="*/ 86511 w 1536513"/>
                      <a:gd name="connsiteY6" fmla="*/ 185629 h 1564324"/>
                      <a:gd name="connsiteX7" fmla="*/ -674 w 1536513"/>
                      <a:gd name="connsiteY7" fmla="*/ 46140 h 1564324"/>
                      <a:gd name="connsiteX8" fmla="*/ 24355 w 1536513"/>
                      <a:gd name="connsiteY8" fmla="*/ 41079 h 1564324"/>
                      <a:gd name="connsiteX9" fmla="*/ 86094 w 1536513"/>
                      <a:gd name="connsiteY9" fmla="*/ -720 h 156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6513" h="1564324">
                        <a:moveTo>
                          <a:pt x="86094" y="-720"/>
                        </a:moveTo>
                        <a:lnTo>
                          <a:pt x="284867" y="230710"/>
                        </a:lnTo>
                        <a:cubicBezTo>
                          <a:pt x="743110" y="755140"/>
                          <a:pt x="1172917" y="1205854"/>
                          <a:pt x="1475284" y="1487453"/>
                        </a:cubicBezTo>
                        <a:lnTo>
                          <a:pt x="1535840" y="1542635"/>
                        </a:lnTo>
                        <a:lnTo>
                          <a:pt x="828627" y="1563604"/>
                        </a:lnTo>
                        <a:lnTo>
                          <a:pt x="806448" y="1509896"/>
                        </a:lnTo>
                        <a:cubicBezTo>
                          <a:pt x="673932" y="1203914"/>
                          <a:pt x="418008" y="728248"/>
                          <a:pt x="86511" y="185629"/>
                        </a:cubicBezTo>
                        <a:lnTo>
                          <a:pt x="-674" y="46140"/>
                        </a:lnTo>
                        <a:lnTo>
                          <a:pt x="24355" y="41079"/>
                        </a:lnTo>
                        <a:lnTo>
                          <a:pt x="86094" y="-720"/>
                        </a:lnTo>
                        <a:close/>
                      </a:path>
                    </a:pathLst>
                  </a:custGeom>
                  <a:solidFill>
                    <a:srgbClr val="378F9B"/>
                  </a:solidFill>
                  <a:ln w="6948" cap="flat">
                    <a:noFill/>
                    <a:prstDash val="solid"/>
                    <a:miter/>
                  </a:ln>
                </p:spPr>
                <p:txBody>
                  <a:bodyPr rtlCol="0" anchor="ctr"/>
                  <a:lstStyle/>
                  <a:p>
                    <a:pPr defTabSz="322920"/>
                    <a:endParaRPr lang="de-DE" sz="1271" dirty="0">
                      <a:solidFill>
                        <a:prstClr val="black"/>
                      </a:solidFill>
                      <a:latin typeface="Calibri" panose="020F0502020204030204"/>
                    </a:endParaRPr>
                  </a:p>
                </p:txBody>
              </p:sp>
              <p:sp>
                <p:nvSpPr>
                  <p:cNvPr id="264" name="Freihandform: Form 263">
                    <a:extLst>
                      <a:ext uri="{FF2B5EF4-FFF2-40B4-BE49-F238E27FC236}">
                        <a16:creationId xmlns:a16="http://schemas.microsoft.com/office/drawing/2014/main" id="{DB4140BB-311B-490D-ACA7-8CB0AC79F972}"/>
                      </a:ext>
                    </a:extLst>
                  </p:cNvPr>
                  <p:cNvSpPr/>
                  <p:nvPr/>
                </p:nvSpPr>
                <p:spPr>
                  <a:xfrm>
                    <a:off x="12093480" y="25282711"/>
                    <a:ext cx="454891" cy="615557"/>
                  </a:xfrm>
                  <a:custGeom>
                    <a:avLst/>
                    <a:gdLst>
                      <a:gd name="connsiteX0" fmla="*/ 739217 w 794537"/>
                      <a:gd name="connsiteY0" fmla="*/ -720 h 959500"/>
                      <a:gd name="connsiteX1" fmla="*/ 755486 w 794537"/>
                      <a:gd name="connsiteY1" fmla="*/ 23371 h 959500"/>
                      <a:gd name="connsiteX2" fmla="*/ 793864 w 794537"/>
                      <a:gd name="connsiteY2" fmla="*/ 49255 h 959500"/>
                      <a:gd name="connsiteX3" fmla="*/ 695415 w 794537"/>
                      <a:gd name="connsiteY3" fmla="*/ 184579 h 959500"/>
                      <a:gd name="connsiteX4" fmla="*/ 242457 w 794537"/>
                      <a:gd name="connsiteY4" fmla="*/ 921307 h 959500"/>
                      <a:gd name="connsiteX5" fmla="*/ 225075 w 794537"/>
                      <a:gd name="connsiteY5" fmla="*/ 958781 h 959500"/>
                      <a:gd name="connsiteX6" fmla="*/ -674 w 794537"/>
                      <a:gd name="connsiteY6" fmla="*/ 523343 h 959500"/>
                      <a:gd name="connsiteX7" fmla="*/ 27275 w 794537"/>
                      <a:gd name="connsiteY7" fmla="*/ 509500 h 959500"/>
                      <a:gd name="connsiteX8" fmla="*/ 664963 w 794537"/>
                      <a:gd name="connsiteY8" fmla="*/ 62305 h 959500"/>
                      <a:gd name="connsiteX9" fmla="*/ 739217 w 794537"/>
                      <a:gd name="connsiteY9" fmla="*/ -720 h 9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537" h="959500">
                        <a:moveTo>
                          <a:pt x="739217" y="-720"/>
                        </a:moveTo>
                        <a:lnTo>
                          <a:pt x="755486" y="23371"/>
                        </a:lnTo>
                        <a:lnTo>
                          <a:pt x="793864" y="49255"/>
                        </a:lnTo>
                        <a:lnTo>
                          <a:pt x="695415" y="184579"/>
                        </a:lnTo>
                        <a:cubicBezTo>
                          <a:pt x="494835" y="468313"/>
                          <a:pt x="333257" y="734276"/>
                          <a:pt x="242457" y="921307"/>
                        </a:cubicBezTo>
                        <a:lnTo>
                          <a:pt x="225075" y="958781"/>
                        </a:lnTo>
                        <a:lnTo>
                          <a:pt x="-674" y="523343"/>
                        </a:lnTo>
                        <a:lnTo>
                          <a:pt x="27275" y="509500"/>
                        </a:lnTo>
                        <a:cubicBezTo>
                          <a:pt x="184751" y="427015"/>
                          <a:pt x="414602" y="268038"/>
                          <a:pt x="664963" y="62305"/>
                        </a:cubicBezTo>
                        <a:lnTo>
                          <a:pt x="739217" y="-720"/>
                        </a:lnTo>
                        <a:close/>
                      </a:path>
                    </a:pathLst>
                  </a:custGeom>
                  <a:solidFill>
                    <a:srgbClr val="378F9B"/>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269" name="Freihandform: Form 268">
                    <a:extLst>
                      <a:ext uri="{FF2B5EF4-FFF2-40B4-BE49-F238E27FC236}">
                        <a16:creationId xmlns:a16="http://schemas.microsoft.com/office/drawing/2014/main" id="{C1C7BD9C-1695-444B-9A64-BAAB4D44E3C5}"/>
                      </a:ext>
                    </a:extLst>
                  </p:cNvPr>
                  <p:cNvSpPr/>
                  <p:nvPr/>
                </p:nvSpPr>
                <p:spPr>
                  <a:xfrm>
                    <a:off x="11685111" y="25518031"/>
                    <a:ext cx="642970" cy="398313"/>
                  </a:xfrm>
                  <a:custGeom>
                    <a:avLst/>
                    <a:gdLst>
                      <a:gd name="connsiteX0" fmla="*/ 596272 w 1123045"/>
                      <a:gd name="connsiteY0" fmla="*/ 456 h 620870"/>
                      <a:gd name="connsiteX1" fmla="*/ 1121190 w 1123045"/>
                      <a:gd name="connsiteY1" fmla="*/ 597416 h 620870"/>
                      <a:gd name="connsiteX2" fmla="*/ 1117436 w 1123045"/>
                      <a:gd name="connsiteY2" fmla="*/ 620151 h 620870"/>
                      <a:gd name="connsiteX3" fmla="*/ 160 w 1123045"/>
                      <a:gd name="connsiteY3" fmla="*/ 548400 h 620870"/>
                      <a:gd name="connsiteX4" fmla="*/ -674 w 1123045"/>
                      <a:gd name="connsiteY4" fmla="*/ 525388 h 620870"/>
                      <a:gd name="connsiteX5" fmla="*/ 596272 w 1123045"/>
                      <a:gd name="connsiteY5" fmla="*/ 456 h 62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045" h="620870">
                        <a:moveTo>
                          <a:pt x="596272" y="456"/>
                        </a:moveTo>
                        <a:cubicBezTo>
                          <a:pt x="906078" y="20347"/>
                          <a:pt x="1141143" y="287624"/>
                          <a:pt x="1121190" y="597416"/>
                        </a:cubicBezTo>
                        <a:lnTo>
                          <a:pt x="1117436" y="620151"/>
                        </a:lnTo>
                        <a:lnTo>
                          <a:pt x="160" y="548400"/>
                        </a:lnTo>
                        <a:lnTo>
                          <a:pt x="-674" y="525388"/>
                        </a:lnTo>
                        <a:cubicBezTo>
                          <a:pt x="19210" y="215582"/>
                          <a:pt x="286467" y="-19442"/>
                          <a:pt x="596272" y="456"/>
                        </a:cubicBezTo>
                        <a:close/>
                      </a:path>
                    </a:pathLst>
                  </a:custGeom>
                  <a:solidFill>
                    <a:srgbClr val="EA6546"/>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270" name="Freihandform: Form 269">
                    <a:extLst>
                      <a:ext uri="{FF2B5EF4-FFF2-40B4-BE49-F238E27FC236}">
                        <a16:creationId xmlns:a16="http://schemas.microsoft.com/office/drawing/2014/main" id="{1A782B8C-81AA-4DCF-B4AD-B554866D4854}"/>
                      </a:ext>
                    </a:extLst>
                  </p:cNvPr>
                  <p:cNvSpPr/>
                  <p:nvPr/>
                </p:nvSpPr>
                <p:spPr>
                  <a:xfrm>
                    <a:off x="12465964" y="25146951"/>
                    <a:ext cx="230868" cy="258699"/>
                  </a:xfrm>
                  <a:custGeom>
                    <a:avLst/>
                    <a:gdLst>
                      <a:gd name="connsiteX0" fmla="*/ -674 w 403247"/>
                      <a:gd name="connsiteY0" fmla="*/ 200904 h 403248"/>
                      <a:gd name="connsiteX1" fmla="*/ 200950 w 403247"/>
                      <a:gd name="connsiteY1" fmla="*/ -720 h 403248"/>
                      <a:gd name="connsiteX2" fmla="*/ 402574 w 403247"/>
                      <a:gd name="connsiteY2" fmla="*/ 200904 h 403248"/>
                      <a:gd name="connsiteX3" fmla="*/ 200950 w 403247"/>
                      <a:gd name="connsiteY3" fmla="*/ 402528 h 403248"/>
                      <a:gd name="connsiteX4" fmla="*/ -674 w 403247"/>
                      <a:gd name="connsiteY4" fmla="*/ 200904 h 403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47" h="403248">
                        <a:moveTo>
                          <a:pt x="-674" y="200904"/>
                        </a:moveTo>
                        <a:cubicBezTo>
                          <a:pt x="-674" y="89552"/>
                          <a:pt x="89570" y="-720"/>
                          <a:pt x="200950" y="-720"/>
                        </a:cubicBezTo>
                        <a:cubicBezTo>
                          <a:pt x="312330" y="-720"/>
                          <a:pt x="402574" y="89552"/>
                          <a:pt x="402574" y="200904"/>
                        </a:cubicBezTo>
                        <a:cubicBezTo>
                          <a:pt x="402574" y="312256"/>
                          <a:pt x="312330" y="402528"/>
                          <a:pt x="200950" y="402528"/>
                        </a:cubicBezTo>
                        <a:cubicBezTo>
                          <a:pt x="89570" y="402528"/>
                          <a:pt x="-674" y="312256"/>
                          <a:pt x="-674" y="200904"/>
                        </a:cubicBezTo>
                        <a:close/>
                      </a:path>
                    </a:pathLst>
                  </a:custGeom>
                  <a:solidFill>
                    <a:srgbClr val="EA6546"/>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271" name="Freihandform: Form 270">
                    <a:extLst>
                      <a:ext uri="{FF2B5EF4-FFF2-40B4-BE49-F238E27FC236}">
                        <a16:creationId xmlns:a16="http://schemas.microsoft.com/office/drawing/2014/main" id="{CEB56846-7B80-44C5-A6D6-8CA7197421AC}"/>
                      </a:ext>
                    </a:extLst>
                  </p:cNvPr>
                  <p:cNvSpPr/>
                  <p:nvPr/>
                </p:nvSpPr>
                <p:spPr>
                  <a:xfrm>
                    <a:off x="11164564" y="24622539"/>
                    <a:ext cx="234849" cy="258699"/>
                  </a:xfrm>
                  <a:custGeom>
                    <a:avLst/>
                    <a:gdLst>
                      <a:gd name="connsiteX0" fmla="*/ -674 w 410200"/>
                      <a:gd name="connsiteY0" fmla="*/ 200904 h 403248"/>
                      <a:gd name="connsiteX1" fmla="*/ 204426 w 410200"/>
                      <a:gd name="connsiteY1" fmla="*/ -720 h 403248"/>
                      <a:gd name="connsiteX2" fmla="*/ 409527 w 410200"/>
                      <a:gd name="connsiteY2" fmla="*/ 200904 h 403248"/>
                      <a:gd name="connsiteX3" fmla="*/ 204426 w 410200"/>
                      <a:gd name="connsiteY3" fmla="*/ 402528 h 403248"/>
                      <a:gd name="connsiteX4" fmla="*/ -674 w 410200"/>
                      <a:gd name="connsiteY4" fmla="*/ 200904 h 403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200" h="403248">
                        <a:moveTo>
                          <a:pt x="-674" y="200904"/>
                        </a:moveTo>
                        <a:cubicBezTo>
                          <a:pt x="-674" y="89552"/>
                          <a:pt x="91169" y="-720"/>
                          <a:pt x="204426" y="-720"/>
                        </a:cubicBezTo>
                        <a:cubicBezTo>
                          <a:pt x="317684" y="-720"/>
                          <a:pt x="409527" y="89552"/>
                          <a:pt x="409527" y="200904"/>
                        </a:cubicBezTo>
                        <a:cubicBezTo>
                          <a:pt x="409527" y="312256"/>
                          <a:pt x="317684" y="402528"/>
                          <a:pt x="204426" y="402528"/>
                        </a:cubicBezTo>
                        <a:cubicBezTo>
                          <a:pt x="91169" y="402528"/>
                          <a:pt x="-674" y="312256"/>
                          <a:pt x="-674" y="200904"/>
                        </a:cubicBezTo>
                        <a:close/>
                      </a:path>
                    </a:pathLst>
                  </a:custGeom>
                  <a:solidFill>
                    <a:srgbClr val="EA6546"/>
                  </a:solidFill>
                  <a:ln w="6948" cap="flat">
                    <a:noFill/>
                    <a:prstDash val="solid"/>
                    <a:miter/>
                  </a:ln>
                </p:spPr>
                <p:txBody>
                  <a:bodyPr rtlCol="0" anchor="ctr"/>
                  <a:lstStyle/>
                  <a:p>
                    <a:pPr defTabSz="322920"/>
                    <a:endParaRPr lang="de-DE" sz="1271">
                      <a:solidFill>
                        <a:prstClr val="black"/>
                      </a:solidFill>
                      <a:latin typeface="Calibri" panose="020F0502020204030204"/>
                    </a:endParaRPr>
                  </a:p>
                </p:txBody>
              </p:sp>
              <p:sp>
                <p:nvSpPr>
                  <p:cNvPr id="272" name="Freihandform: Form 271">
                    <a:extLst>
                      <a:ext uri="{FF2B5EF4-FFF2-40B4-BE49-F238E27FC236}">
                        <a16:creationId xmlns:a16="http://schemas.microsoft.com/office/drawing/2014/main" id="{60A357BA-5EDF-4F0D-B7B3-1B0FEC4C6663}"/>
                      </a:ext>
                    </a:extLst>
                  </p:cNvPr>
                  <p:cNvSpPr/>
                  <p:nvPr/>
                </p:nvSpPr>
                <p:spPr>
                  <a:xfrm>
                    <a:off x="11427787" y="25203073"/>
                    <a:ext cx="521273" cy="316810"/>
                  </a:xfrm>
                  <a:custGeom>
                    <a:avLst/>
                    <a:gdLst>
                      <a:gd name="connsiteX0" fmla="*/ 391102 w 748719"/>
                      <a:gd name="connsiteY0" fmla="*/ 109263 h 448976"/>
                      <a:gd name="connsiteX1" fmla="*/ 747629 w 748719"/>
                      <a:gd name="connsiteY1" fmla="*/ 30720 h 448976"/>
                      <a:gd name="connsiteX2" fmla="*/ 356270 w 748719"/>
                      <a:gd name="connsiteY2" fmla="*/ 338273 h 448976"/>
                      <a:gd name="connsiteX3" fmla="*/ -257 w 748719"/>
                      <a:gd name="connsiteY3" fmla="*/ 416816 h 448976"/>
                      <a:gd name="connsiteX4" fmla="*/ 241553 w 748719"/>
                      <a:gd name="connsiteY4" fmla="*/ 195120 h 448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19" h="448976">
                        <a:moveTo>
                          <a:pt x="391102" y="109263"/>
                        </a:moveTo>
                        <a:cubicBezTo>
                          <a:pt x="597662" y="2646"/>
                          <a:pt x="757293" y="-32521"/>
                          <a:pt x="747629" y="30720"/>
                        </a:cubicBezTo>
                        <a:cubicBezTo>
                          <a:pt x="738034" y="93960"/>
                          <a:pt x="562761" y="231656"/>
                          <a:pt x="356270" y="338273"/>
                        </a:cubicBezTo>
                        <a:cubicBezTo>
                          <a:pt x="149710" y="444890"/>
                          <a:pt x="-9921" y="480057"/>
                          <a:pt x="-257" y="416816"/>
                        </a:cubicBezTo>
                        <a:cubicBezTo>
                          <a:pt x="6695" y="371117"/>
                          <a:pt x="101737" y="283974"/>
                          <a:pt x="241553" y="195120"/>
                        </a:cubicBezTo>
                      </a:path>
                    </a:pathLst>
                  </a:custGeom>
                  <a:noFill/>
                  <a:ln w="38100" cap="flat">
                    <a:solidFill>
                      <a:srgbClr val="378F9B"/>
                    </a:solidFill>
                    <a:prstDash val="solid"/>
                    <a:miter/>
                  </a:ln>
                </p:spPr>
                <p:txBody>
                  <a:bodyPr rtlCol="0" anchor="ctr"/>
                  <a:lstStyle/>
                  <a:p>
                    <a:pPr defTabSz="322920"/>
                    <a:endParaRPr lang="de-DE" sz="1271">
                      <a:solidFill>
                        <a:prstClr val="black"/>
                      </a:solidFill>
                      <a:latin typeface="Calibri" panose="020F0502020204030204"/>
                    </a:endParaRPr>
                  </a:p>
                </p:txBody>
              </p:sp>
              <p:sp>
                <p:nvSpPr>
                  <p:cNvPr id="273" name="Freihandform: Form 272">
                    <a:extLst>
                      <a:ext uri="{FF2B5EF4-FFF2-40B4-BE49-F238E27FC236}">
                        <a16:creationId xmlns:a16="http://schemas.microsoft.com/office/drawing/2014/main" id="{2DAA75AC-EFB2-4C03-AF98-F942AD655950}"/>
                      </a:ext>
                    </a:extLst>
                  </p:cNvPr>
                  <p:cNvSpPr/>
                  <p:nvPr/>
                </p:nvSpPr>
                <p:spPr>
                  <a:xfrm>
                    <a:off x="11409422" y="25105560"/>
                    <a:ext cx="340300" cy="215356"/>
                  </a:xfrm>
                  <a:custGeom>
                    <a:avLst/>
                    <a:gdLst>
                      <a:gd name="connsiteX0" fmla="*/ 269650 w 488783"/>
                      <a:gd name="connsiteY0" fmla="*/ 49249 h 305198"/>
                      <a:gd name="connsiteX1" fmla="*/ 486710 w 488783"/>
                      <a:gd name="connsiteY1" fmla="*/ 38952 h 305198"/>
                      <a:gd name="connsiteX2" fmla="*/ 217784 w 488783"/>
                      <a:gd name="connsiteY2" fmla="*/ 254509 h 305198"/>
                      <a:gd name="connsiteX3" fmla="*/ 726 w 488783"/>
                      <a:gd name="connsiteY3" fmla="*/ 264806 h 305198"/>
                      <a:gd name="connsiteX4" fmla="*/ 134284 w 488783"/>
                      <a:gd name="connsiteY4" fmla="*/ 126520 h 305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83" h="305198">
                        <a:moveTo>
                          <a:pt x="269650" y="49249"/>
                        </a:moveTo>
                        <a:cubicBezTo>
                          <a:pt x="403835" y="-13122"/>
                          <a:pt x="501031" y="-17732"/>
                          <a:pt x="486710" y="38952"/>
                        </a:cubicBezTo>
                        <a:cubicBezTo>
                          <a:pt x="472387" y="95630"/>
                          <a:pt x="351969" y="192138"/>
                          <a:pt x="217784" y="254509"/>
                        </a:cubicBezTo>
                        <a:cubicBezTo>
                          <a:pt x="83600" y="316881"/>
                          <a:pt x="-13597" y="321490"/>
                          <a:pt x="726" y="264806"/>
                        </a:cubicBezTo>
                        <a:cubicBezTo>
                          <a:pt x="9556" y="229863"/>
                          <a:pt x="59892" y="177753"/>
                          <a:pt x="134284" y="126520"/>
                        </a:cubicBezTo>
                      </a:path>
                    </a:pathLst>
                  </a:custGeom>
                  <a:noFill/>
                  <a:ln w="38100" cap="flat">
                    <a:solidFill>
                      <a:srgbClr val="378F9B"/>
                    </a:solidFill>
                    <a:prstDash val="solid"/>
                    <a:miter/>
                  </a:ln>
                </p:spPr>
                <p:txBody>
                  <a:bodyPr rtlCol="0" anchor="ctr"/>
                  <a:lstStyle/>
                  <a:p>
                    <a:pPr defTabSz="322920"/>
                    <a:endParaRPr lang="de-DE" sz="1271">
                      <a:solidFill>
                        <a:prstClr val="black"/>
                      </a:solidFill>
                      <a:latin typeface="Calibri" panose="020F0502020204030204"/>
                    </a:endParaRPr>
                  </a:p>
                </p:txBody>
              </p:sp>
            </p:grpSp>
            <p:grpSp>
              <p:nvGrpSpPr>
                <p:cNvPr id="242" name="Gruppieren 241">
                  <a:extLst>
                    <a:ext uri="{FF2B5EF4-FFF2-40B4-BE49-F238E27FC236}">
                      <a16:creationId xmlns:a16="http://schemas.microsoft.com/office/drawing/2014/main" id="{A5071885-0398-4093-864F-01D080781F3E}"/>
                    </a:ext>
                  </a:extLst>
                </p:cNvPr>
                <p:cNvGrpSpPr/>
                <p:nvPr/>
              </p:nvGrpSpPr>
              <p:grpSpPr>
                <a:xfrm flipH="1">
                  <a:off x="1728221" y="18125122"/>
                  <a:ext cx="11934307" cy="7240870"/>
                  <a:chOff x="1255772" y="9357225"/>
                  <a:chExt cx="10315361" cy="7103325"/>
                </a:xfrm>
              </p:grpSpPr>
              <p:sp>
                <p:nvSpPr>
                  <p:cNvPr id="254" name="Rechteck: abgerundete Ecken 253">
                    <a:extLst>
                      <a:ext uri="{FF2B5EF4-FFF2-40B4-BE49-F238E27FC236}">
                        <a16:creationId xmlns:a16="http://schemas.microsoft.com/office/drawing/2014/main" id="{CA96DE08-2345-40D5-B6F9-68779C3CD194}"/>
                      </a:ext>
                    </a:extLst>
                  </p:cNvPr>
                  <p:cNvSpPr/>
                  <p:nvPr/>
                </p:nvSpPr>
                <p:spPr>
                  <a:xfrm>
                    <a:off x="1255772" y="9357225"/>
                    <a:ext cx="10315361" cy="7103325"/>
                  </a:xfrm>
                  <a:prstGeom prst="roundRect">
                    <a:avLst/>
                  </a:prstGeom>
                  <a:solidFill>
                    <a:srgbClr val="1A2E5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255" name="Rechteck: abgerundete Ecken 254">
                    <a:extLst>
                      <a:ext uri="{FF2B5EF4-FFF2-40B4-BE49-F238E27FC236}">
                        <a16:creationId xmlns:a16="http://schemas.microsoft.com/office/drawing/2014/main" id="{86F346E3-3893-492A-B858-F3A7BF3D795F}"/>
                      </a:ext>
                    </a:extLst>
                  </p:cNvPr>
                  <p:cNvSpPr/>
                  <p:nvPr/>
                </p:nvSpPr>
                <p:spPr>
                  <a:xfrm>
                    <a:off x="1662274" y="9848818"/>
                    <a:ext cx="9468285" cy="6186321"/>
                  </a:xfrm>
                  <a:prstGeom prst="roundRect">
                    <a:avLst>
                      <a:gd name="adj" fmla="val 12995"/>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grpSp>
            <p:sp>
              <p:nvSpPr>
                <p:cNvPr id="243" name="Textfeld 242">
                  <a:extLst>
                    <a:ext uri="{FF2B5EF4-FFF2-40B4-BE49-F238E27FC236}">
                      <a16:creationId xmlns:a16="http://schemas.microsoft.com/office/drawing/2014/main" id="{2170D133-9DBB-414E-83E6-0BDF62675412}"/>
                    </a:ext>
                  </a:extLst>
                </p:cNvPr>
                <p:cNvSpPr txBox="1"/>
                <p:nvPr/>
              </p:nvSpPr>
              <p:spPr>
                <a:xfrm flipH="1">
                  <a:off x="2740659" y="18877488"/>
                  <a:ext cx="9935512" cy="5819223"/>
                </a:xfrm>
                <a:prstGeom prst="rect">
                  <a:avLst/>
                </a:prstGeom>
                <a:noFill/>
              </p:spPr>
              <p:txBody>
                <a:bodyPr wrap="square" rtlCol="0">
                  <a:spAutoFit/>
                </a:bodyPr>
                <a:lstStyle/>
                <a:p>
                  <a:pPr algn="just" defTabSz="322920">
                    <a:lnSpc>
                      <a:spcPct val="107000"/>
                    </a:lnSpc>
                  </a:pPr>
                  <a:r>
                    <a:rPr lang="de-DE" sz="1554" b="1" dirty="0">
                      <a:solidFill>
                        <a:srgbClr val="1A2E52"/>
                      </a:solidFill>
                      <a:latin typeface="Open Sans" pitchFamily="2" charset="0"/>
                      <a:ea typeface="Calibri" panose="020F0502020204030204" pitchFamily="34" charset="0"/>
                    </a:rPr>
                    <a:t>Die Creative Commons Lizenzen</a:t>
                  </a:r>
                </a:p>
                <a:p>
                  <a:pPr algn="just" defTabSz="322920">
                    <a:lnSpc>
                      <a:spcPct val="107000"/>
                    </a:lnSpc>
                  </a:pPr>
                  <a:endParaRPr lang="de-DE" sz="1413" dirty="0">
                    <a:solidFill>
                      <a:srgbClr val="1A2E52"/>
                    </a:solidFill>
                    <a:latin typeface="Open Sans" pitchFamily="2" charset="0"/>
                    <a:ea typeface="Calibri" panose="020F0502020204030204" pitchFamily="34" charset="0"/>
                  </a:endParaRPr>
                </a:p>
                <a:p>
                  <a:pPr algn="just" defTabSz="322920">
                    <a:lnSpc>
                      <a:spcPct val="107000"/>
                    </a:lnSpc>
                    <a:spcAft>
                      <a:spcPts val="424"/>
                    </a:spcAft>
                  </a:pPr>
                  <a:r>
                    <a:rPr lang="de-DE" sz="1413" dirty="0">
                      <a:solidFill>
                        <a:srgbClr val="1A2E52"/>
                      </a:solidFill>
                      <a:latin typeface="Open Sans" pitchFamily="2" charset="0"/>
                      <a:ea typeface="Calibri" panose="020F0502020204030204" pitchFamily="34" charset="0"/>
                    </a:rPr>
                    <a:t>Die Werke einer Urheberin oder eines Urhebers sind in der Regel durch das </a:t>
                  </a:r>
                  <a:r>
                    <a:rPr lang="de-DE" sz="1413" b="1" dirty="0">
                      <a:solidFill>
                        <a:srgbClr val="1A2E52"/>
                      </a:solidFill>
                      <a:latin typeface="Open Sans" pitchFamily="2" charset="0"/>
                      <a:ea typeface="Calibri" panose="020F0502020204030204" pitchFamily="34" charset="0"/>
                    </a:rPr>
                    <a:t>Urheberrecht </a:t>
                  </a:r>
                  <a:r>
                    <a:rPr lang="de-DE" sz="1413" dirty="0">
                      <a:solidFill>
                        <a:srgbClr val="1A2E52"/>
                      </a:solidFill>
                      <a:latin typeface="Open Sans" pitchFamily="2" charset="0"/>
                      <a:ea typeface="Calibri" panose="020F0502020204030204" pitchFamily="34" charset="0"/>
                    </a:rPr>
                    <a:t>geschützt. Urhebende dürfen aber entscheiden, dass sie ihre Werke anderen Menschen zur Verfügung stellen möchten, damit diese sie verbreiten, verwenden, bearbeiten oder vermischen dürfen. Dazu kann die oder der Urhebende das Werk mit einer entsprechenden, </a:t>
                  </a:r>
                  <a:r>
                    <a:rPr lang="de-DE" sz="1413" b="1" dirty="0">
                      <a:solidFill>
                        <a:srgbClr val="1A2E52"/>
                      </a:solidFill>
                      <a:latin typeface="Open Sans" pitchFamily="2" charset="0"/>
                      <a:ea typeface="Calibri" panose="020F0502020204030204" pitchFamily="34" charset="0"/>
                    </a:rPr>
                    <a:t>offenen Lizenz</a:t>
                  </a:r>
                  <a:r>
                    <a:rPr lang="de-DE" sz="1413" dirty="0">
                      <a:solidFill>
                        <a:srgbClr val="1A2E52"/>
                      </a:solidFill>
                      <a:latin typeface="Open Sans" pitchFamily="2" charset="0"/>
                      <a:ea typeface="Calibri" panose="020F0502020204030204" pitchFamily="34" charset="0"/>
                    </a:rPr>
                    <a:t> versehen. In Deutschland werden dazu meistens die </a:t>
                  </a:r>
                  <a:r>
                    <a:rPr lang="de-DE" sz="1413" b="1" dirty="0">
                      <a:solidFill>
                        <a:srgbClr val="1A2E52"/>
                      </a:solidFill>
                      <a:latin typeface="Open Sans" pitchFamily="2" charset="0"/>
                      <a:ea typeface="Calibri" panose="020F0502020204030204" pitchFamily="34" charset="0"/>
                    </a:rPr>
                    <a:t>Creative Commons Lizenzen</a:t>
                  </a:r>
                  <a:r>
                    <a:rPr lang="de-DE" sz="1413" dirty="0">
                      <a:solidFill>
                        <a:srgbClr val="1A2E52"/>
                      </a:solidFill>
                      <a:latin typeface="Open Sans" pitchFamily="2" charset="0"/>
                      <a:ea typeface="Calibri" panose="020F0502020204030204" pitchFamily="34" charset="0"/>
                    </a:rPr>
                    <a:t> verwendet. </a:t>
                  </a:r>
                </a:p>
                <a:p>
                  <a:pPr algn="just" defTabSz="322920">
                    <a:lnSpc>
                      <a:spcPct val="107000"/>
                    </a:lnSpc>
                    <a:spcAft>
                      <a:spcPts val="565"/>
                    </a:spcAft>
                  </a:pPr>
                  <a:r>
                    <a:rPr lang="de-DE" sz="1413" b="1" dirty="0">
                      <a:solidFill>
                        <a:srgbClr val="1A2E52"/>
                      </a:solidFill>
                      <a:latin typeface="Open Sans" pitchFamily="2" charset="0"/>
                      <a:ea typeface="Calibri" panose="020F0502020204030204" pitchFamily="34" charset="0"/>
                    </a:rPr>
                    <a:t>Creative Commons (CC-) Lizenzen</a:t>
                  </a:r>
                  <a:r>
                    <a:rPr lang="de-DE" sz="1413" dirty="0">
                      <a:solidFill>
                        <a:srgbClr val="1A2E52"/>
                      </a:solidFill>
                      <a:latin typeface="Open Sans" pitchFamily="2" charset="0"/>
                      <a:ea typeface="Calibri" panose="020F0502020204030204" pitchFamily="34" charset="0"/>
                    </a:rPr>
                    <a:t> sind eine besondere Art vorgefertigter, standardisierter offener Lizenzen. Sie sind international anerkannt und weltweit gültig. Durch ihre Verwendung können Urhebende der Öffentlichkeit auf einfache Weise und rechtssicher bestimmte Nutzungsrechte an ihrem Werk einräumen. Sie sind so gestaltet, dass sie Lizenzgeber*innen möglichst großen Spielraum bei der Gestaltung ihrer Nutzungsbedingungen geben können, ohne dabei zu komplex und kompliziert zu werden. Dazu können Urhebende aus insgesamt sechs verschiedenen </a:t>
                  </a:r>
                  <a:r>
                    <a:rPr lang="de-DE" sz="1413" b="1" dirty="0">
                      <a:solidFill>
                        <a:srgbClr val="1A2E52"/>
                      </a:solidFill>
                      <a:latin typeface="Open Sans" pitchFamily="2" charset="0"/>
                      <a:ea typeface="Calibri" panose="020F0502020204030204" pitchFamily="34" charset="0"/>
                    </a:rPr>
                    <a:t>Bausteinen</a:t>
                  </a:r>
                  <a:r>
                    <a:rPr lang="de-DE" sz="1413" dirty="0">
                      <a:solidFill>
                        <a:srgbClr val="1A2E52"/>
                      </a:solidFill>
                      <a:latin typeface="Open Sans" pitchFamily="2" charset="0"/>
                      <a:ea typeface="Calibri" panose="020F0502020204030204" pitchFamily="34" charset="0"/>
                    </a:rPr>
                    <a:t> wählen, die zu sieben verschiedenen Lizenzen zusammengesetzt werden können. </a:t>
                  </a:r>
                </a:p>
              </p:txBody>
            </p:sp>
          </p:grpSp>
          <p:grpSp>
            <p:nvGrpSpPr>
              <p:cNvPr id="6" name="Gruppieren 5">
                <a:extLst>
                  <a:ext uri="{FF2B5EF4-FFF2-40B4-BE49-F238E27FC236}">
                    <a16:creationId xmlns:a16="http://schemas.microsoft.com/office/drawing/2014/main" id="{58594308-4405-4568-8651-0599AC36E344}"/>
                  </a:ext>
                </a:extLst>
              </p:cNvPr>
              <p:cNvGrpSpPr/>
              <p:nvPr/>
            </p:nvGrpSpPr>
            <p:grpSpPr>
              <a:xfrm>
                <a:off x="11262257" y="21201936"/>
                <a:ext cx="9562433" cy="7114360"/>
                <a:chOff x="11262257" y="21201936"/>
                <a:chExt cx="9562433" cy="7114360"/>
              </a:xfrm>
            </p:grpSpPr>
            <p:sp>
              <p:nvSpPr>
                <p:cNvPr id="303" name="Rechteck: abgerundete Ecken 302">
                  <a:extLst>
                    <a:ext uri="{FF2B5EF4-FFF2-40B4-BE49-F238E27FC236}">
                      <a16:creationId xmlns:a16="http://schemas.microsoft.com/office/drawing/2014/main" id="{2023D1FB-06B5-406A-9F5E-E404A4AF3225}"/>
                    </a:ext>
                  </a:extLst>
                </p:cNvPr>
                <p:cNvSpPr/>
                <p:nvPr/>
              </p:nvSpPr>
              <p:spPr>
                <a:xfrm>
                  <a:off x="11262257" y="21201936"/>
                  <a:ext cx="9562433" cy="6992247"/>
                </a:xfrm>
                <a:prstGeom prst="roundRect">
                  <a:avLst/>
                </a:prstGeom>
                <a:solidFill>
                  <a:srgbClr val="1A2E5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sp>
              <p:nvSpPr>
                <p:cNvPr id="317" name="Rechteck: abgerundete Ecken 316">
                  <a:extLst>
                    <a:ext uri="{FF2B5EF4-FFF2-40B4-BE49-F238E27FC236}">
                      <a16:creationId xmlns:a16="http://schemas.microsoft.com/office/drawing/2014/main" id="{FD732764-079B-481B-B299-48EAC49C23BB}"/>
                    </a:ext>
                  </a:extLst>
                </p:cNvPr>
                <p:cNvSpPr/>
                <p:nvPr/>
              </p:nvSpPr>
              <p:spPr>
                <a:xfrm>
                  <a:off x="11724637" y="21654242"/>
                  <a:ext cx="8638238" cy="6122162"/>
                </a:xfrm>
                <a:prstGeom prst="roundRect">
                  <a:avLst>
                    <a:gd name="adj" fmla="val 13859"/>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2920"/>
                  <a:endParaRPr lang="de-DE" sz="1271">
                    <a:solidFill>
                      <a:prstClr val="white"/>
                    </a:solidFill>
                    <a:latin typeface="Calibri" panose="020F0502020204030204"/>
                  </a:endParaRPr>
                </a:p>
              </p:txBody>
            </p:sp>
            <p:grpSp>
              <p:nvGrpSpPr>
                <p:cNvPr id="2" name="Gruppieren 1">
                  <a:extLst>
                    <a:ext uri="{FF2B5EF4-FFF2-40B4-BE49-F238E27FC236}">
                      <a16:creationId xmlns:a16="http://schemas.microsoft.com/office/drawing/2014/main" id="{9F7E4944-66EE-42CC-B460-02B58BD88297}"/>
                    </a:ext>
                  </a:extLst>
                </p:cNvPr>
                <p:cNvGrpSpPr/>
                <p:nvPr/>
              </p:nvGrpSpPr>
              <p:grpSpPr>
                <a:xfrm>
                  <a:off x="12089451" y="21859592"/>
                  <a:ext cx="7918400" cy="6456704"/>
                  <a:chOff x="12089451" y="21958982"/>
                  <a:chExt cx="7918400" cy="6456704"/>
                </a:xfrm>
              </p:grpSpPr>
              <p:sp>
                <p:nvSpPr>
                  <p:cNvPr id="318" name="Textfeld 317">
                    <a:extLst>
                      <a:ext uri="{FF2B5EF4-FFF2-40B4-BE49-F238E27FC236}">
                        <a16:creationId xmlns:a16="http://schemas.microsoft.com/office/drawing/2014/main" id="{BF99F02D-8382-4A54-86DC-E9FF9AFB7F31}"/>
                      </a:ext>
                    </a:extLst>
                  </p:cNvPr>
                  <p:cNvSpPr txBox="1"/>
                  <p:nvPr/>
                </p:nvSpPr>
                <p:spPr>
                  <a:xfrm>
                    <a:off x="12089451" y="21958982"/>
                    <a:ext cx="7918400" cy="6456704"/>
                  </a:xfrm>
                  <a:prstGeom prst="rect">
                    <a:avLst/>
                  </a:prstGeom>
                  <a:noFill/>
                </p:spPr>
                <p:txBody>
                  <a:bodyPr wrap="square" rtlCol="0">
                    <a:spAutoFit/>
                  </a:bodyPr>
                  <a:lstStyle/>
                  <a:p>
                    <a:pPr algn="just" defTabSz="322920">
                      <a:lnSpc>
                        <a:spcPct val="107000"/>
                      </a:lnSpc>
                      <a:spcAft>
                        <a:spcPts val="565"/>
                      </a:spcAft>
                    </a:pPr>
                    <a:r>
                      <a:rPr lang="de-DE" sz="1554" b="1" dirty="0">
                        <a:solidFill>
                          <a:srgbClr val="1A2E52"/>
                        </a:solidFill>
                        <a:latin typeface="Open Sans" pitchFamily="2" charset="0"/>
                        <a:ea typeface="Calibri" panose="020F0502020204030204" pitchFamily="34" charset="0"/>
                      </a:rPr>
                      <a:t>Wo finde ich OER?</a:t>
                    </a:r>
                  </a:p>
                  <a:p>
                    <a:pPr algn="just" defTabSz="322920">
                      <a:lnSpc>
                        <a:spcPct val="107000"/>
                      </a:lnSpc>
                      <a:spcAft>
                        <a:spcPts val="565"/>
                      </a:spcAft>
                    </a:pPr>
                    <a:endParaRPr lang="de-DE" sz="1413" dirty="0">
                      <a:solidFill>
                        <a:srgbClr val="1A2E52"/>
                      </a:solidFill>
                      <a:latin typeface="Open Sans" pitchFamily="2" charset="0"/>
                      <a:ea typeface="Calibri" panose="020F0502020204030204" pitchFamily="34" charset="0"/>
                    </a:endParaRPr>
                  </a:p>
                  <a:p>
                    <a:pPr algn="just" defTabSz="322920">
                      <a:lnSpc>
                        <a:spcPct val="107000"/>
                      </a:lnSpc>
                      <a:spcAft>
                        <a:spcPts val="565"/>
                      </a:spcAft>
                    </a:pPr>
                    <a:r>
                      <a:rPr lang="de-DE" sz="1413" dirty="0">
                        <a:solidFill>
                          <a:srgbClr val="1A2E52"/>
                        </a:solidFill>
                        <a:latin typeface="Open Sans" pitchFamily="2" charset="0"/>
                        <a:ea typeface="Calibri" panose="020F0502020204030204" pitchFamily="34" charset="0"/>
                      </a:rPr>
                      <a:t>OER lassen sich an vielen Stellen im Netz finden. Als zentraler Einstieg in eine Suche eignen sich vor allem spezielle </a:t>
                    </a:r>
                    <a:r>
                      <a:rPr lang="de-DE" sz="1413" b="1" dirty="0">
                        <a:solidFill>
                          <a:srgbClr val="1A2E52"/>
                        </a:solidFill>
                        <a:latin typeface="Open Sans" pitchFamily="2" charset="0"/>
                        <a:ea typeface="Calibri" panose="020F0502020204030204" pitchFamily="34" charset="0"/>
                      </a:rPr>
                      <a:t>OER-Suchmaschinen</a:t>
                    </a:r>
                    <a:r>
                      <a:rPr lang="de-DE" sz="1413" dirty="0">
                        <a:solidFill>
                          <a:srgbClr val="1A2E52"/>
                        </a:solidFill>
                        <a:latin typeface="Open Sans" pitchFamily="2" charset="0"/>
                        <a:ea typeface="Calibri" panose="020F0502020204030204" pitchFamily="34" charset="0"/>
                      </a:rPr>
                      <a:t>, die viele und vielfältige Ergebnisse liefern und dazu das Internet und viele verschiedene OER-Repositorien durchsuchen. Sie sind damit der bequemste Weg, um OER zu finden. </a:t>
                    </a:r>
                  </a:p>
                  <a:p>
                    <a:pPr algn="just" defTabSz="322920">
                      <a:lnSpc>
                        <a:spcPct val="107000"/>
                      </a:lnSpc>
                      <a:spcAft>
                        <a:spcPts val="565"/>
                      </a:spcAft>
                    </a:pPr>
                    <a:r>
                      <a:rPr lang="de-DE" sz="1413" b="1" dirty="0">
                        <a:solidFill>
                          <a:srgbClr val="1A2E52"/>
                        </a:solidFill>
                        <a:latin typeface="Open Sans" pitchFamily="2" charset="0"/>
                        <a:ea typeface="Calibri" panose="020F0502020204030204" pitchFamily="34" charset="0"/>
                      </a:rPr>
                      <a:t>OER-Repositorien</a:t>
                    </a:r>
                    <a:r>
                      <a:rPr lang="de-DE" sz="1413" dirty="0">
                        <a:solidFill>
                          <a:srgbClr val="1A2E52"/>
                        </a:solidFill>
                        <a:latin typeface="Open Sans" pitchFamily="2" charset="0"/>
                        <a:ea typeface="Calibri" panose="020F0502020204030204" pitchFamily="34" charset="0"/>
                      </a:rPr>
                      <a:t> bieten gezielt OER zu bestimmten Themen oder OER von gewissen Urhebenden bzw. Organisationen. So gibt es z.B. OER-Repositorien der einzelnen Bundesländer, die die OER-Materialien der Hochschulen des jeweiligen Bundeslandes bündeln und zur Verfügung stellen.</a:t>
                    </a:r>
                  </a:p>
                  <a:p>
                    <a:pPr algn="just" defTabSz="322920">
                      <a:lnSpc>
                        <a:spcPct val="107000"/>
                      </a:lnSpc>
                      <a:spcAft>
                        <a:spcPts val="565"/>
                      </a:spcAft>
                    </a:pPr>
                    <a:r>
                      <a:rPr lang="de-DE" sz="1413" dirty="0">
                        <a:solidFill>
                          <a:srgbClr val="1A2E52"/>
                        </a:solidFill>
                        <a:latin typeface="Open Sans" pitchFamily="2" charset="0"/>
                        <a:ea typeface="Calibri" panose="020F0502020204030204" pitchFamily="34" charset="0"/>
                      </a:rPr>
                      <a:t>Zudem gibt es spezielle </a:t>
                    </a:r>
                    <a:r>
                      <a:rPr lang="de-DE" sz="1413" b="1" dirty="0">
                        <a:solidFill>
                          <a:srgbClr val="1A2E52"/>
                        </a:solidFill>
                        <a:latin typeface="Open Sans" pitchFamily="2" charset="0"/>
                        <a:ea typeface="Calibri" panose="020F0502020204030204" pitchFamily="34" charset="0"/>
                      </a:rPr>
                      <a:t>OER-Materialsammlungen</a:t>
                    </a:r>
                    <a:r>
                      <a:rPr lang="de-DE" sz="1413" dirty="0">
                        <a:solidFill>
                          <a:srgbClr val="1A2E52"/>
                        </a:solidFill>
                        <a:latin typeface="Open Sans" pitchFamily="2" charset="0"/>
                        <a:ea typeface="Calibri" panose="020F0502020204030204" pitchFamily="34" charset="0"/>
                      </a:rPr>
                      <a:t>, in denen man nur frei lizenzierte Inhalte einer bestimmten Materialart findet. Statt Repositorien nach einer besonderen Materialart zu durchsuchen, kannst du diese Sammlungen nutzen, die bewusst nur Bilder, Fotos, Grafiken, Musik oder ähnliches anbieten.</a:t>
                    </a:r>
                  </a:p>
                  <a:p>
                    <a:pPr algn="just" defTabSz="322920">
                      <a:lnSpc>
                        <a:spcPct val="107000"/>
                      </a:lnSpc>
                      <a:spcAft>
                        <a:spcPts val="565"/>
                      </a:spcAft>
                    </a:pPr>
                    <a:r>
                      <a:rPr lang="de-DE" sz="1413" dirty="0">
                        <a:solidFill>
                          <a:srgbClr val="1A2E52"/>
                        </a:solidFill>
                        <a:latin typeface="Open Sans" pitchFamily="2" charset="0"/>
                        <a:ea typeface="Calibri" panose="020F0502020204030204" pitchFamily="34" charset="0"/>
                      </a:rPr>
                      <a:t>Viele dieser Seiten bieten neben einer Stichwortsuche auch Filteroptionen nach beispielsweise der Creative Commons Lizenz, des Fachgebiets oder der Sprache an, sodass direkt das gesuchte Material gefunden werden kann. </a:t>
                    </a:r>
                  </a:p>
                  <a:p>
                    <a:pPr algn="just" defTabSz="322920">
                      <a:lnSpc>
                        <a:spcPct val="107000"/>
                      </a:lnSpc>
                      <a:spcAft>
                        <a:spcPts val="565"/>
                      </a:spcAft>
                    </a:pPr>
                    <a:r>
                      <a:rPr lang="de-DE" sz="1413" dirty="0">
                        <a:solidFill>
                          <a:srgbClr val="1A2E52"/>
                        </a:solidFill>
                        <a:latin typeface="Open Sans" pitchFamily="2" charset="0"/>
                        <a:ea typeface="Calibri" panose="020F0502020204030204" pitchFamily="34" charset="0"/>
                      </a:rPr>
                      <a:t>Eine Auswahl erster Anlaufstellen haben wir auf unserer Webseite zusammengestellt. Hier geht es zur Übersicht: 						</a:t>
                    </a:r>
                  </a:p>
                  <a:p>
                    <a:pPr algn="just" defTabSz="322920">
                      <a:lnSpc>
                        <a:spcPct val="107000"/>
                      </a:lnSpc>
                    </a:pPr>
                    <a:r>
                      <a:rPr lang="de-DE" sz="1413" dirty="0">
                        <a:solidFill>
                          <a:srgbClr val="1A2E52"/>
                        </a:solidFill>
                        <a:latin typeface="Open Sans" pitchFamily="2" charset="0"/>
                        <a:ea typeface="Calibri" panose="020F0502020204030204" pitchFamily="34" charset="0"/>
                      </a:rPr>
                      <a:t>											</a:t>
                    </a:r>
                    <a:r>
                      <a:rPr lang="de-DE" sz="1413" b="1" dirty="0">
                        <a:solidFill>
                          <a:srgbClr val="1A2E52"/>
                        </a:solidFill>
                        <a:latin typeface="Open Sans" pitchFamily="2" charset="0"/>
                        <a:ea typeface="Calibri" panose="020F0502020204030204" pitchFamily="34" charset="0"/>
                      </a:rPr>
                      <a:t>Wo finde ich OER?</a:t>
                    </a:r>
                  </a:p>
                  <a:p>
                    <a:pPr algn="just" defTabSz="322920">
                      <a:lnSpc>
                        <a:spcPct val="107000"/>
                      </a:lnSpc>
                      <a:spcAft>
                        <a:spcPts val="565"/>
                      </a:spcAft>
                    </a:pPr>
                    <a:r>
                      <a:rPr lang="de-DE" sz="1413" dirty="0">
                        <a:solidFill>
                          <a:srgbClr val="1A2E52"/>
                        </a:solidFill>
                        <a:latin typeface="Open Sans" pitchFamily="2" charset="0"/>
                        <a:ea typeface="Calibri" panose="020F0502020204030204" pitchFamily="34" charset="0"/>
                      </a:rPr>
                      <a:t>											Seite des Open Educational Resources Lab</a:t>
                    </a:r>
                  </a:p>
                  <a:p>
                    <a:pPr algn="just" defTabSz="322920">
                      <a:lnSpc>
                        <a:spcPct val="107000"/>
                      </a:lnSpc>
                      <a:spcAft>
                        <a:spcPts val="565"/>
                      </a:spcAft>
                    </a:pPr>
                    <a:r>
                      <a:rPr lang="de-DE" sz="1413" dirty="0">
                        <a:solidFill>
                          <a:srgbClr val="1A2E52"/>
                        </a:solidFill>
                        <a:latin typeface="Open Sans" pitchFamily="2" charset="0"/>
                        <a:ea typeface="Calibri" panose="020F0502020204030204" pitchFamily="34" charset="0"/>
                      </a:rPr>
                      <a:t>											</a:t>
                    </a:r>
                    <a:r>
                      <a:rPr lang="de-DE" sz="1413" b="1" dirty="0">
                        <a:solidFill>
                          <a:srgbClr val="1A2E52"/>
                        </a:solidFill>
                        <a:latin typeface="Open Sans" pitchFamily="2" charset="0"/>
                        <a:ea typeface="Calibri" panose="020F0502020204030204" pitchFamily="34" charset="0"/>
                      </a:rPr>
                      <a:t>uni-ko.de/</a:t>
                    </a:r>
                    <a:r>
                      <a:rPr lang="de-DE" sz="1413" b="1" dirty="0" err="1">
                        <a:solidFill>
                          <a:srgbClr val="1A2E52"/>
                        </a:solidFill>
                        <a:latin typeface="Open Sans" pitchFamily="2" charset="0"/>
                        <a:ea typeface="Calibri" panose="020F0502020204030204" pitchFamily="34" charset="0"/>
                      </a:rPr>
                      <a:t>oer</a:t>
                    </a:r>
                    <a:r>
                      <a:rPr lang="de-DE" sz="1413" b="1" dirty="0">
                        <a:solidFill>
                          <a:srgbClr val="1A2E52"/>
                        </a:solidFill>
                        <a:latin typeface="Open Sans" pitchFamily="2" charset="0"/>
                        <a:ea typeface="Calibri" panose="020F0502020204030204" pitchFamily="34" charset="0"/>
                      </a:rPr>
                      <a:t>-finden</a:t>
                    </a:r>
                  </a:p>
                  <a:p>
                    <a:pPr algn="just" defTabSz="322920">
                      <a:lnSpc>
                        <a:spcPct val="107000"/>
                      </a:lnSpc>
                      <a:spcAft>
                        <a:spcPts val="565"/>
                      </a:spcAft>
                    </a:pPr>
                    <a:endParaRPr lang="de-DE" sz="1413" dirty="0">
                      <a:solidFill>
                        <a:srgbClr val="1A2E52"/>
                      </a:solidFill>
                      <a:latin typeface="Open Sans" pitchFamily="2" charset="0"/>
                      <a:ea typeface="Calibri" panose="020F0502020204030204" pitchFamily="34" charset="0"/>
                    </a:endParaRPr>
                  </a:p>
                  <a:p>
                    <a:pPr algn="just" defTabSz="322920">
                      <a:lnSpc>
                        <a:spcPct val="107000"/>
                      </a:lnSpc>
                      <a:spcAft>
                        <a:spcPts val="565"/>
                      </a:spcAft>
                    </a:pPr>
                    <a:endParaRPr lang="de-DE" sz="1413" dirty="0">
                      <a:solidFill>
                        <a:srgbClr val="1A2E52"/>
                      </a:solidFill>
                      <a:latin typeface="Open Sans" pitchFamily="2" charset="0"/>
                      <a:ea typeface="Calibri" panose="020F0502020204030204" pitchFamily="34" charset="0"/>
                    </a:endParaRPr>
                  </a:p>
                </p:txBody>
              </p:sp>
              <p:pic>
                <p:nvPicPr>
                  <p:cNvPr id="199" name="Grafik 198">
                    <a:extLst>
                      <a:ext uri="{FF2B5EF4-FFF2-40B4-BE49-F238E27FC236}">
                        <a16:creationId xmlns:a16="http://schemas.microsoft.com/office/drawing/2014/main" id="{6286FCE2-CE10-4AF0-AAB7-4D9FAE45C057}"/>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4410111" y="26825313"/>
                    <a:ext cx="858644" cy="858644"/>
                  </a:xfrm>
                  <a:prstGeom prst="rect">
                    <a:avLst/>
                  </a:prstGeom>
                </p:spPr>
              </p:pic>
            </p:grpSp>
          </p:grpSp>
          <p:pic>
            <p:nvPicPr>
              <p:cNvPr id="278" name="Grafik 277">
                <a:extLst>
                  <a:ext uri="{FF2B5EF4-FFF2-40B4-BE49-F238E27FC236}">
                    <a16:creationId xmlns:a16="http://schemas.microsoft.com/office/drawing/2014/main" id="{A70FD70F-6599-4D95-8953-5F717410931E}"/>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flipH="1">
                <a:off x="1915786" y="27179219"/>
                <a:ext cx="465608" cy="465350"/>
              </a:xfrm>
              <a:prstGeom prst="rect">
                <a:avLst/>
              </a:prstGeom>
            </p:spPr>
          </p:pic>
          <p:sp>
            <p:nvSpPr>
              <p:cNvPr id="284" name="Textplatzhalter 1">
                <a:extLst>
                  <a:ext uri="{FF2B5EF4-FFF2-40B4-BE49-F238E27FC236}">
                    <a16:creationId xmlns:a16="http://schemas.microsoft.com/office/drawing/2014/main" id="{6487CEA0-962F-4E13-9908-6FA587C2DDB5}"/>
                  </a:ext>
                </a:extLst>
              </p:cNvPr>
              <p:cNvSpPr txBox="1">
                <a:spLocks/>
              </p:cNvSpPr>
              <p:nvPr/>
            </p:nvSpPr>
            <p:spPr>
              <a:xfrm>
                <a:off x="17837731" y="29649354"/>
                <a:ext cx="2678922" cy="296823"/>
              </a:xfrm>
              <a:prstGeom prst="rect">
                <a:avLst/>
              </a:prstGeom>
            </p:spPr>
            <p:txBody>
              <a:bodyPr vert="horz" lIns="0" tIns="0" rIns="0" bIns="0" numCol="1" spcCol="252000" rtlCol="0">
                <a:normAutofit fontScale="85000" lnSpcReduction="10000"/>
              </a:bodyPr>
              <a:lstStyle>
                <a:lvl1pPr marL="0" indent="0" algn="l" defTabSz="1511960" rtl="0" eaLnBrk="1" latinLnBrk="0" hangingPunct="1">
                  <a:lnSpc>
                    <a:spcPct val="120000"/>
                  </a:lnSpc>
                  <a:spcBef>
                    <a:spcPts val="0"/>
                  </a:spcBef>
                  <a:spcAft>
                    <a:spcPts val="1000"/>
                  </a:spcAft>
                  <a:buFont typeface="Arial" panose="020B0604020202020204" pitchFamily="34" charset="0"/>
                  <a:buNone/>
                  <a:defRPr sz="1200" b="0" i="0" kern="1200">
                    <a:solidFill>
                      <a:schemeClr val="tx1"/>
                    </a:solidFill>
                    <a:latin typeface="Open Sans Light" pitchFamily="2" charset="0"/>
                    <a:ea typeface="Open Sans Light" pitchFamily="2" charset="0"/>
                    <a:cs typeface="Open Sans Light" pitchFamily="2" charset="0"/>
                  </a:defRPr>
                </a:lvl1pPr>
                <a:lvl2pPr marL="1133970" indent="-377990" algn="l" defTabSz="1511960" rtl="0" eaLnBrk="1" latinLnBrk="0" hangingPunct="1">
                  <a:lnSpc>
                    <a:spcPct val="90000"/>
                  </a:lnSpc>
                  <a:spcBef>
                    <a:spcPts val="827"/>
                  </a:spcBef>
                  <a:buFont typeface="Arial" panose="020B0604020202020204" pitchFamily="34" charset="0"/>
                  <a:buChar char="•"/>
                  <a:defRPr sz="3968"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889951" indent="-377990" algn="l" defTabSz="1511960" rtl="0" eaLnBrk="1" latinLnBrk="0" hangingPunct="1">
                  <a:lnSpc>
                    <a:spcPct val="90000"/>
                  </a:lnSpc>
                  <a:spcBef>
                    <a:spcPts val="827"/>
                  </a:spcBef>
                  <a:buFont typeface="Arial" panose="020B0604020202020204" pitchFamily="34" charset="0"/>
                  <a:buChar char="•"/>
                  <a:defRPr sz="3307"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64593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340191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415789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6pPr>
                <a:lvl7pPr marL="491387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7pPr>
                <a:lvl8pPr marL="566985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8pPr>
                <a:lvl9pPr marL="642583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9pPr>
              </a:lstStyle>
              <a:p>
                <a:pPr defTabSz="1067897">
                  <a:spcAft>
                    <a:spcPts val="706"/>
                  </a:spcAft>
                </a:pPr>
                <a:r>
                  <a:rPr lang="de-DE" sz="706" dirty="0">
                    <a:solidFill>
                      <a:prstClr val="white"/>
                    </a:solidFill>
                  </a:rPr>
                  <a:t>Das Open Educational Resources Lab ist ein Teil des Projekts DigiKompASS – Digitale Kompetenzen aller sichtbar machen und steigern. DigiKompASS wird gefördert durch die Stiftung Innovation in der Hochschullehre. </a:t>
                </a:r>
              </a:p>
            </p:txBody>
          </p:sp>
          <p:pic>
            <p:nvPicPr>
              <p:cNvPr id="290" name="Grafik 289">
                <a:extLst>
                  <a:ext uri="{FF2B5EF4-FFF2-40B4-BE49-F238E27FC236}">
                    <a16:creationId xmlns:a16="http://schemas.microsoft.com/office/drawing/2014/main" id="{9FEA0235-14FA-4292-B3F1-F233A58D94DD}"/>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7750781" y="28871633"/>
                <a:ext cx="1003491" cy="764369"/>
              </a:xfrm>
              <a:prstGeom prst="rect">
                <a:avLst/>
              </a:prstGeom>
            </p:spPr>
          </p:pic>
          <p:pic>
            <p:nvPicPr>
              <p:cNvPr id="291" name="Grafik 290">
                <a:extLst>
                  <a:ext uri="{FF2B5EF4-FFF2-40B4-BE49-F238E27FC236}">
                    <a16:creationId xmlns:a16="http://schemas.microsoft.com/office/drawing/2014/main" id="{4022F1AD-8CD2-4C4F-8576-4DA5DDB723E7}"/>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8792605" y="28958001"/>
                <a:ext cx="1745151" cy="764369"/>
              </a:xfrm>
              <a:prstGeom prst="rect">
                <a:avLst/>
              </a:prstGeom>
            </p:spPr>
          </p:pic>
        </p:grpSp>
      </p:grpSp>
    </p:spTree>
    <p:extLst>
      <p:ext uri="{BB962C8B-B14F-4D97-AF65-F5344CB8AC3E}">
        <p14:creationId xmlns:p14="http://schemas.microsoft.com/office/powerpoint/2010/main" val="528533790"/>
      </p:ext>
    </p:extLst>
  </p:cSld>
  <p:clrMapOvr>
    <a:masterClrMapping/>
  </p:clrMapOvr>
</p:sld>
</file>

<file path=ppt/theme/theme1.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1341</Words>
  <Application>Microsoft Office PowerPoint</Application>
  <PresentationFormat>Benutzerdefiniert</PresentationFormat>
  <Paragraphs>64</Paragraphs>
  <Slides>1</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vt:i4>
      </vt:variant>
    </vt:vector>
  </HeadingPairs>
  <TitlesOfParts>
    <vt:vector size="8" baseType="lpstr">
      <vt:lpstr>Arial</vt:lpstr>
      <vt:lpstr>Calibri</vt:lpstr>
      <vt:lpstr>Calibri Light</vt:lpstr>
      <vt:lpstr>Open Sans</vt:lpstr>
      <vt:lpstr>Open Sans ExtraBold</vt:lpstr>
      <vt:lpstr>Open Sans Light</vt:lpstr>
      <vt:lpstr>2_Office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Marvin Zimmer</dc:creator>
  <cp:lastModifiedBy>Christine Preller</cp:lastModifiedBy>
  <cp:revision>111</cp:revision>
  <cp:lastPrinted>2022-09-27T17:05:24Z</cp:lastPrinted>
  <dcterms:created xsi:type="dcterms:W3CDTF">2022-09-27T15:11:05Z</dcterms:created>
  <dcterms:modified xsi:type="dcterms:W3CDTF">2023-12-06T15:25:39Z</dcterms:modified>
</cp:coreProperties>
</file>