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66" r:id="rId2"/>
    <p:sldId id="391" r:id="rId3"/>
    <p:sldId id="426" r:id="rId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atrin Bergener" initials="KB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339"/>
    <a:srgbClr val="5F5F5F"/>
    <a:srgbClr val="C0C0C0"/>
    <a:srgbClr val="9933FF"/>
    <a:srgbClr val="DDDDDD"/>
    <a:srgbClr val="8797A3"/>
    <a:srgbClr val="000000"/>
    <a:srgbClr val="003E90"/>
    <a:srgbClr val="004D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71" autoAdjust="0"/>
    <p:restoredTop sz="50000" autoAdjust="0"/>
  </p:normalViewPr>
  <p:slideViewPr>
    <p:cSldViewPr>
      <p:cViewPr varScale="1">
        <p:scale>
          <a:sx n="128" d="100"/>
          <a:sy n="128" d="100"/>
        </p:scale>
        <p:origin x="1760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98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58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95B663-A359-4E54-8989-6E815F050B49}" type="datetimeFigureOut">
              <a:rPr lang="de-DE" smtClean="0"/>
              <a:pPr/>
              <a:t>11.04.19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6FD83-94F6-4B7E-97F7-9005B88CBB08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077070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243D8-2C9D-447E-8AC2-008C661E1A6F}" type="datetimeFigureOut">
              <a:rPr lang="de-DE" smtClean="0"/>
              <a:pPr/>
              <a:t>11.04.19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FFBBB1-C8EB-4E56-B1DB-58475CA8EC6C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6613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gi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ildplatzhalter 3"/>
          <p:cNvSpPr>
            <a:spLocks noGrp="1"/>
          </p:cNvSpPr>
          <p:nvPr>
            <p:ph type="pic" sz="quarter" idx="13" hasCustomPrompt="1"/>
          </p:nvPr>
        </p:nvSpPr>
        <p:spPr>
          <a:xfrm>
            <a:off x="6804025" y="4508475"/>
            <a:ext cx="1944688" cy="720725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de-DE" dirty="0"/>
              <a:t>Partner Logo 1</a:t>
            </a:r>
          </a:p>
        </p:txBody>
      </p:sp>
      <p:sp>
        <p:nvSpPr>
          <p:cNvPr id="15" name="Bildplatzhalter 3"/>
          <p:cNvSpPr>
            <a:spLocks noGrp="1"/>
          </p:cNvSpPr>
          <p:nvPr>
            <p:ph type="pic" sz="quarter" idx="14" hasCustomPrompt="1"/>
          </p:nvPr>
        </p:nvSpPr>
        <p:spPr>
          <a:xfrm>
            <a:off x="6804248" y="3645024"/>
            <a:ext cx="1944688" cy="720725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de-DE" dirty="0"/>
              <a:t>Partner Logo 2</a:t>
            </a:r>
          </a:p>
        </p:txBody>
      </p:sp>
      <p:sp>
        <p:nvSpPr>
          <p:cNvPr id="22" name="Textplatzhalter 35"/>
          <p:cNvSpPr>
            <a:spLocks noGrp="1"/>
          </p:cNvSpPr>
          <p:nvPr>
            <p:ph type="body" sz="quarter" idx="15" hasCustomPrompt="1"/>
          </p:nvPr>
        </p:nvSpPr>
        <p:spPr>
          <a:xfrm>
            <a:off x="467545" y="1484784"/>
            <a:ext cx="6264696" cy="865187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23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467545" y="2348880"/>
            <a:ext cx="6264696" cy="504055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00" y="596696"/>
            <a:ext cx="2503976" cy="40147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(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/>
          <p:cNvSpPr>
            <a:spLocks noGrp="1"/>
          </p:cNvSpPr>
          <p:nvPr>
            <p:ph sz="quarter" idx="13" hasCustomPrompt="1"/>
          </p:nvPr>
        </p:nvSpPr>
        <p:spPr>
          <a:xfrm>
            <a:off x="378000" y="1548000"/>
            <a:ext cx="8353425" cy="4319587"/>
          </a:xfrm>
          <a:prstGeom prst="rect">
            <a:avLst/>
          </a:prstGeom>
        </p:spPr>
        <p:txBody>
          <a:bodyPr>
            <a:normAutofit/>
          </a:bodyPr>
          <a:lstStyle>
            <a:lvl1pPr marL="183600" indent="-18360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  <a:lvl2pPr marL="449263" indent="-182563">
              <a:spcBef>
                <a:spcPts val="300"/>
              </a:spcBef>
              <a:buFont typeface="Wingdings" pitchFamily="2" charset="2"/>
              <a:buChar char="§"/>
              <a:defRPr sz="2200">
                <a:solidFill>
                  <a:srgbClr val="5F5F5F"/>
                </a:solidFill>
              </a:defRPr>
            </a:lvl2pPr>
            <a:lvl3pPr marL="806450" indent="-182563">
              <a:spcBef>
                <a:spcPts val="300"/>
              </a:spcBef>
              <a:buFont typeface="Wingdings" pitchFamily="2" charset="2"/>
              <a:buChar char="§"/>
              <a:defRPr>
                <a:solidFill>
                  <a:srgbClr val="5F5F5F"/>
                </a:solidFill>
              </a:defRPr>
            </a:lvl3pPr>
            <a:lvl4pPr marL="1163638" indent="-174625">
              <a:buFont typeface="Wingdings" pitchFamily="2" charset="2"/>
              <a:buChar char="§"/>
              <a:defRPr sz="1800">
                <a:solidFill>
                  <a:srgbClr val="5F5F5F"/>
                </a:solidFill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 dirty="0"/>
              <a:t>Click to add text</a:t>
            </a:r>
          </a:p>
        </p:txBody>
      </p:sp>
      <p:sp>
        <p:nvSpPr>
          <p:cNvPr id="11" name="Textplatzhalter 35"/>
          <p:cNvSpPr>
            <a:spLocks noGrp="1"/>
          </p:cNvSpPr>
          <p:nvPr>
            <p:ph type="body" sz="quarter" idx="15" hasCustomPrompt="1"/>
          </p:nvPr>
        </p:nvSpPr>
        <p:spPr>
          <a:xfrm>
            <a:off x="370800" y="573936"/>
            <a:ext cx="6508800" cy="478800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title</a:t>
            </a:r>
          </a:p>
        </p:txBody>
      </p:sp>
      <p:sp>
        <p:nvSpPr>
          <p:cNvPr id="12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370800" y="1052736"/>
            <a:ext cx="6508800" cy="288032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subtitle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(No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6"/>
          <p:cNvSpPr>
            <a:spLocks noGrp="1"/>
          </p:cNvSpPr>
          <p:nvPr>
            <p:ph sz="quarter" idx="13" hasCustomPrompt="1"/>
          </p:nvPr>
        </p:nvSpPr>
        <p:spPr>
          <a:xfrm>
            <a:off x="378000" y="1548000"/>
            <a:ext cx="8353425" cy="43195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Wingdings" pitchFamily="2" charset="2"/>
              <a:buNone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add text</a:t>
            </a:r>
          </a:p>
        </p:txBody>
      </p:sp>
      <p:sp>
        <p:nvSpPr>
          <p:cNvPr id="9" name="Textplatzhalter 35"/>
          <p:cNvSpPr>
            <a:spLocks noGrp="1"/>
          </p:cNvSpPr>
          <p:nvPr>
            <p:ph type="body" sz="quarter" idx="15" hasCustomPrompt="1"/>
          </p:nvPr>
        </p:nvSpPr>
        <p:spPr>
          <a:xfrm>
            <a:off x="370800" y="573936"/>
            <a:ext cx="6508800" cy="478800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title</a:t>
            </a:r>
          </a:p>
        </p:txBody>
      </p:sp>
      <p:sp>
        <p:nvSpPr>
          <p:cNvPr id="10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370800" y="1052736"/>
            <a:ext cx="6508800" cy="288032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subtitle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(No Log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35"/>
          <p:cNvSpPr>
            <a:spLocks noGrp="1"/>
          </p:cNvSpPr>
          <p:nvPr>
            <p:ph type="body" sz="quarter" idx="15" hasCustomPrompt="1"/>
          </p:nvPr>
        </p:nvSpPr>
        <p:spPr>
          <a:xfrm>
            <a:off x="370800" y="573936"/>
            <a:ext cx="6508800" cy="478800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title</a:t>
            </a:r>
          </a:p>
        </p:txBody>
      </p:sp>
      <p:sp>
        <p:nvSpPr>
          <p:cNvPr id="10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370800" y="1052736"/>
            <a:ext cx="6508800" cy="288032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subtitle</a:t>
            </a:r>
          </a:p>
        </p:txBody>
      </p:sp>
      <p:sp>
        <p:nvSpPr>
          <p:cNvPr id="6" name="Rechteck 5"/>
          <p:cNvSpPr/>
          <p:nvPr userDrawn="1"/>
        </p:nvSpPr>
        <p:spPr>
          <a:xfrm>
            <a:off x="7020272" y="404664"/>
            <a:ext cx="1872208" cy="1080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Inhaltsplatzhalter 6"/>
          <p:cNvSpPr>
            <a:spLocks noGrp="1"/>
          </p:cNvSpPr>
          <p:nvPr>
            <p:ph sz="quarter" idx="13" hasCustomPrompt="1"/>
          </p:nvPr>
        </p:nvSpPr>
        <p:spPr>
          <a:xfrm>
            <a:off x="378000" y="1548000"/>
            <a:ext cx="8353425" cy="4319587"/>
          </a:xfrm>
          <a:prstGeom prst="rect">
            <a:avLst/>
          </a:prstGeom>
        </p:spPr>
        <p:txBody>
          <a:bodyPr>
            <a:normAutofit/>
          </a:bodyPr>
          <a:lstStyle>
            <a:lvl1pPr marL="183600" indent="-18360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  <a:lvl2pPr marL="609600" indent="-342900">
              <a:spcBef>
                <a:spcPts val="300"/>
              </a:spcBef>
              <a:buFont typeface="Wingdings" pitchFamily="2" charset="2"/>
              <a:buChar char="§"/>
              <a:defRPr sz="2200">
                <a:solidFill>
                  <a:srgbClr val="5F5F5F"/>
                </a:solidFill>
              </a:defRPr>
            </a:lvl2pPr>
            <a:lvl3pPr marL="806450" indent="-182563">
              <a:spcBef>
                <a:spcPts val="300"/>
              </a:spcBef>
              <a:buFont typeface="Wingdings" pitchFamily="2" charset="2"/>
              <a:buChar char="§"/>
              <a:defRPr>
                <a:solidFill>
                  <a:srgbClr val="5F5F5F"/>
                </a:solidFill>
              </a:defRPr>
            </a:lvl3pPr>
            <a:lvl4pPr marL="989013" indent="0">
              <a:buFont typeface="Wingdings" pitchFamily="2" charset="2"/>
              <a:buNone/>
              <a:defRPr sz="1800">
                <a:solidFill>
                  <a:srgbClr val="5F5F5F"/>
                </a:solidFill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094464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(No Title, No Log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>
          <a:xfrm>
            <a:off x="7020272" y="404664"/>
            <a:ext cx="1872208" cy="1080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Inhaltsplatzhalter 6"/>
          <p:cNvSpPr>
            <a:spLocks noGrp="1"/>
          </p:cNvSpPr>
          <p:nvPr>
            <p:ph sz="quarter" idx="13" hasCustomPrompt="1"/>
          </p:nvPr>
        </p:nvSpPr>
        <p:spPr>
          <a:xfrm>
            <a:off x="378000" y="188640"/>
            <a:ext cx="8370464" cy="5678947"/>
          </a:xfrm>
          <a:prstGeom prst="rect">
            <a:avLst/>
          </a:prstGeom>
        </p:spPr>
        <p:txBody>
          <a:bodyPr>
            <a:normAutofit/>
          </a:bodyPr>
          <a:lstStyle>
            <a:lvl1pPr marL="183600" indent="-18360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  <a:lvl2pPr marL="609600" indent="-342900">
              <a:spcBef>
                <a:spcPts val="300"/>
              </a:spcBef>
              <a:buFont typeface="Wingdings" pitchFamily="2" charset="2"/>
              <a:buChar char="§"/>
              <a:defRPr sz="2200">
                <a:solidFill>
                  <a:srgbClr val="5F5F5F"/>
                </a:solidFill>
              </a:defRPr>
            </a:lvl2pPr>
            <a:lvl3pPr marL="966787" indent="-342900">
              <a:spcBef>
                <a:spcPts val="300"/>
              </a:spcBef>
              <a:buFont typeface="Wingdings" pitchFamily="2" charset="2"/>
              <a:buChar char="§"/>
              <a:defRPr>
                <a:solidFill>
                  <a:srgbClr val="5F5F5F"/>
                </a:solidFill>
              </a:defRPr>
            </a:lvl3pPr>
            <a:lvl4pPr marL="989013" indent="0">
              <a:buFont typeface="Wingdings" pitchFamily="2" charset="2"/>
              <a:buNone/>
              <a:defRPr sz="1800">
                <a:solidFill>
                  <a:srgbClr val="5F5F5F"/>
                </a:solidFill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291825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/>
          <p:cNvSpPr>
            <a:spLocks noGrp="1"/>
          </p:cNvSpPr>
          <p:nvPr>
            <p:ph type="pic" sz="quarter" idx="13" hasCustomPrompt="1"/>
          </p:nvPr>
        </p:nvSpPr>
        <p:spPr>
          <a:xfrm>
            <a:off x="366714" y="1556793"/>
            <a:ext cx="8309742" cy="28083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Picture (optional)</a:t>
            </a:r>
          </a:p>
        </p:txBody>
      </p:sp>
      <p:sp>
        <p:nvSpPr>
          <p:cNvPr id="5" name="Textplatzhalter 35"/>
          <p:cNvSpPr>
            <a:spLocks noGrp="1"/>
          </p:cNvSpPr>
          <p:nvPr>
            <p:ph type="body" sz="quarter" idx="15" hasCustomPrompt="1"/>
          </p:nvPr>
        </p:nvSpPr>
        <p:spPr>
          <a:xfrm>
            <a:off x="367456" y="4462368"/>
            <a:ext cx="8309000" cy="478800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6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367456" y="4941168"/>
            <a:ext cx="8309000" cy="288032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574411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(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370800" y="573936"/>
            <a:ext cx="6508800" cy="478800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title</a:t>
            </a:r>
          </a:p>
        </p:txBody>
      </p:sp>
      <p:sp>
        <p:nvSpPr>
          <p:cNvPr id="13" name="Textplatzhalter 35"/>
          <p:cNvSpPr>
            <a:spLocks noGrp="1"/>
          </p:cNvSpPr>
          <p:nvPr>
            <p:ph type="body" sz="quarter" idx="17" hasCustomPrompt="1"/>
          </p:nvPr>
        </p:nvSpPr>
        <p:spPr>
          <a:xfrm>
            <a:off x="370800" y="1052736"/>
            <a:ext cx="6508800" cy="288032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subtitle</a:t>
            </a:r>
          </a:p>
        </p:txBody>
      </p:sp>
      <p:sp>
        <p:nvSpPr>
          <p:cNvPr id="6" name="Inhaltsplatzhalter 6"/>
          <p:cNvSpPr>
            <a:spLocks noGrp="1"/>
          </p:cNvSpPr>
          <p:nvPr>
            <p:ph sz="quarter" idx="13" hasCustomPrompt="1"/>
          </p:nvPr>
        </p:nvSpPr>
        <p:spPr>
          <a:xfrm>
            <a:off x="378000" y="1556792"/>
            <a:ext cx="4121992" cy="4319587"/>
          </a:xfrm>
          <a:prstGeom prst="rect">
            <a:avLst/>
          </a:prstGeom>
        </p:spPr>
        <p:txBody>
          <a:bodyPr>
            <a:normAutofit/>
          </a:bodyPr>
          <a:lstStyle>
            <a:lvl1pPr marL="183600" indent="-18360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  <a:lvl2pPr marL="609600" indent="-342900">
              <a:spcBef>
                <a:spcPts val="300"/>
              </a:spcBef>
              <a:buFont typeface="Wingdings" pitchFamily="2" charset="2"/>
              <a:buChar char="§"/>
              <a:defRPr sz="2200">
                <a:solidFill>
                  <a:srgbClr val="5F5F5F"/>
                </a:solidFill>
              </a:defRPr>
            </a:lvl2pPr>
            <a:lvl3pPr marL="806450" indent="-182563">
              <a:spcBef>
                <a:spcPts val="300"/>
              </a:spcBef>
              <a:buFont typeface="Wingdings" pitchFamily="2" charset="2"/>
              <a:buChar char="§"/>
              <a:defRPr>
                <a:solidFill>
                  <a:srgbClr val="5F5F5F"/>
                </a:solidFill>
              </a:defRPr>
            </a:lvl3pPr>
            <a:lvl4pPr marL="1163638" indent="-174625">
              <a:buFont typeface="Wingdings" pitchFamily="2" charset="2"/>
              <a:buChar char="§"/>
              <a:defRPr sz="1800">
                <a:solidFill>
                  <a:srgbClr val="5F5F5F"/>
                </a:solidFill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 dirty="0"/>
              <a:t>Click to add text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sz="quarter" idx="18" hasCustomPrompt="1"/>
          </p:nvPr>
        </p:nvSpPr>
        <p:spPr>
          <a:xfrm>
            <a:off x="4626472" y="1556792"/>
            <a:ext cx="4121992" cy="4319587"/>
          </a:xfrm>
          <a:prstGeom prst="rect">
            <a:avLst/>
          </a:prstGeom>
        </p:spPr>
        <p:txBody>
          <a:bodyPr>
            <a:normAutofit/>
          </a:bodyPr>
          <a:lstStyle>
            <a:lvl1pPr marL="183600" indent="-18360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  <a:lvl2pPr marL="449263" indent="-182563">
              <a:spcBef>
                <a:spcPts val="300"/>
              </a:spcBef>
              <a:buFont typeface="Wingdings" pitchFamily="2" charset="2"/>
              <a:buChar char="§"/>
              <a:defRPr sz="2200">
                <a:solidFill>
                  <a:srgbClr val="5F5F5F"/>
                </a:solidFill>
              </a:defRPr>
            </a:lvl2pPr>
            <a:lvl3pPr marL="806450" indent="-182563">
              <a:spcBef>
                <a:spcPts val="300"/>
              </a:spcBef>
              <a:buFont typeface="Wingdings" pitchFamily="2" charset="2"/>
              <a:buChar char="§"/>
              <a:defRPr>
                <a:solidFill>
                  <a:srgbClr val="5F5F5F"/>
                </a:solidFill>
              </a:defRPr>
            </a:lvl3pPr>
            <a:lvl4pPr marL="1163638" indent="-174625">
              <a:buFont typeface="Wingdings" pitchFamily="2" charset="2"/>
              <a:buChar char="§"/>
              <a:defRPr sz="1800">
                <a:solidFill>
                  <a:srgbClr val="5F5F5F"/>
                </a:solidFill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 dirty="0"/>
              <a:t>Click to add text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(No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nhaltsplatzhalter 6"/>
          <p:cNvSpPr>
            <a:spLocks noGrp="1"/>
          </p:cNvSpPr>
          <p:nvPr>
            <p:ph sz="quarter" idx="14" hasCustomPrompt="1"/>
          </p:nvPr>
        </p:nvSpPr>
        <p:spPr>
          <a:xfrm>
            <a:off x="378001" y="1556792"/>
            <a:ext cx="4121991" cy="43195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Wingdings" pitchFamily="2" charset="2"/>
              <a:buNone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add text</a:t>
            </a:r>
          </a:p>
        </p:txBody>
      </p:sp>
      <p:sp>
        <p:nvSpPr>
          <p:cNvPr id="8" name="Inhaltsplatzhalter 6"/>
          <p:cNvSpPr>
            <a:spLocks noGrp="1"/>
          </p:cNvSpPr>
          <p:nvPr>
            <p:ph sz="quarter" idx="15" hasCustomPrompt="1"/>
          </p:nvPr>
        </p:nvSpPr>
        <p:spPr>
          <a:xfrm>
            <a:off x="4626473" y="1556792"/>
            <a:ext cx="4121991" cy="43195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Wingdings" pitchFamily="2" charset="2"/>
              <a:buNone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add text</a:t>
            </a:r>
          </a:p>
        </p:txBody>
      </p:sp>
      <p:sp>
        <p:nvSpPr>
          <p:cNvPr id="12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370800" y="573936"/>
            <a:ext cx="6508800" cy="478800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title</a:t>
            </a:r>
          </a:p>
        </p:txBody>
      </p:sp>
      <p:sp>
        <p:nvSpPr>
          <p:cNvPr id="13" name="Textplatzhalter 35"/>
          <p:cNvSpPr>
            <a:spLocks noGrp="1"/>
          </p:cNvSpPr>
          <p:nvPr>
            <p:ph type="body" sz="quarter" idx="17" hasCustomPrompt="1"/>
          </p:nvPr>
        </p:nvSpPr>
        <p:spPr>
          <a:xfrm>
            <a:off x="370800" y="1052736"/>
            <a:ext cx="6508800" cy="288032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subtitle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(Left) + Text (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3" hasCustomPrompt="1"/>
          </p:nvPr>
        </p:nvSpPr>
        <p:spPr>
          <a:xfrm>
            <a:off x="468313" y="476250"/>
            <a:ext cx="3959225" cy="5400675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noProof="0" dirty="0"/>
              <a:t>Add picture by clicking symbol</a:t>
            </a:r>
          </a:p>
        </p:txBody>
      </p:sp>
      <p:sp>
        <p:nvSpPr>
          <p:cNvPr id="9" name="Textplatzhalter 35"/>
          <p:cNvSpPr>
            <a:spLocks noGrp="1"/>
          </p:cNvSpPr>
          <p:nvPr>
            <p:ph type="body" sz="quarter" idx="15" hasCustomPrompt="1"/>
          </p:nvPr>
        </p:nvSpPr>
        <p:spPr>
          <a:xfrm>
            <a:off x="4644008" y="1484784"/>
            <a:ext cx="4141792" cy="478800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title</a:t>
            </a:r>
          </a:p>
        </p:txBody>
      </p:sp>
      <p:sp>
        <p:nvSpPr>
          <p:cNvPr id="10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4644008" y="1963584"/>
            <a:ext cx="4141792" cy="288032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subtitle</a:t>
            </a:r>
          </a:p>
        </p:txBody>
      </p:sp>
      <p:sp>
        <p:nvSpPr>
          <p:cNvPr id="8" name="Inhaltsplatzhalter 6"/>
          <p:cNvSpPr>
            <a:spLocks noGrp="1"/>
          </p:cNvSpPr>
          <p:nvPr>
            <p:ph sz="quarter" idx="18" hasCustomPrompt="1"/>
          </p:nvPr>
        </p:nvSpPr>
        <p:spPr>
          <a:xfrm>
            <a:off x="4644008" y="2348880"/>
            <a:ext cx="4121992" cy="3527499"/>
          </a:xfrm>
          <a:prstGeom prst="rect">
            <a:avLst/>
          </a:prstGeom>
        </p:spPr>
        <p:txBody>
          <a:bodyPr>
            <a:normAutofit/>
          </a:bodyPr>
          <a:lstStyle>
            <a:lvl1pPr marL="183600" indent="-18360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  <a:lvl2pPr marL="449263" indent="-182563">
              <a:spcBef>
                <a:spcPts val="300"/>
              </a:spcBef>
              <a:buFont typeface="Wingdings" pitchFamily="2" charset="2"/>
              <a:buChar char="§"/>
              <a:defRPr sz="2200">
                <a:solidFill>
                  <a:srgbClr val="5F5F5F"/>
                </a:solidFill>
              </a:defRPr>
            </a:lvl2pPr>
            <a:lvl3pPr marL="806450" indent="-182563">
              <a:spcBef>
                <a:spcPts val="300"/>
              </a:spcBef>
              <a:buFont typeface="Wingdings" pitchFamily="2" charset="2"/>
              <a:buChar char="§"/>
              <a:defRPr>
                <a:solidFill>
                  <a:srgbClr val="5F5F5F"/>
                </a:solidFill>
              </a:defRPr>
            </a:lvl3pPr>
            <a:lvl4pPr marL="989013" indent="0">
              <a:buFont typeface="Wingdings" pitchFamily="2" charset="2"/>
              <a:buNone/>
              <a:defRPr sz="1800">
                <a:solidFill>
                  <a:srgbClr val="5F5F5F"/>
                </a:solidFill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 dirty="0"/>
              <a:t>Click to add text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(Left) + Text (No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3" hasCustomPrompt="1"/>
          </p:nvPr>
        </p:nvSpPr>
        <p:spPr>
          <a:xfrm>
            <a:off x="468313" y="476250"/>
            <a:ext cx="3959225" cy="5400675"/>
          </a:xfrm>
          <a:prstGeom prst="rect">
            <a:avLst/>
          </a:prstGeom>
        </p:spPr>
        <p:txBody>
          <a:bodyPr/>
          <a:lstStyle/>
          <a:p>
            <a:r>
              <a:rPr lang="en-US" noProof="0" dirty="0"/>
              <a:t>Add picture by clicking symbol</a:t>
            </a:r>
          </a:p>
        </p:txBody>
      </p:sp>
      <p:sp>
        <p:nvSpPr>
          <p:cNvPr id="8" name="Inhaltsplatzhalter 6"/>
          <p:cNvSpPr>
            <a:spLocks noGrp="1"/>
          </p:cNvSpPr>
          <p:nvPr>
            <p:ph sz="quarter" idx="14" hasCustomPrompt="1"/>
          </p:nvPr>
        </p:nvSpPr>
        <p:spPr>
          <a:xfrm>
            <a:off x="4644008" y="2348880"/>
            <a:ext cx="4121991" cy="352839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Wingdings" pitchFamily="2" charset="2"/>
              <a:buNone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add text</a:t>
            </a:r>
          </a:p>
        </p:txBody>
      </p:sp>
      <p:sp>
        <p:nvSpPr>
          <p:cNvPr id="9" name="Textplatzhalter 35"/>
          <p:cNvSpPr>
            <a:spLocks noGrp="1"/>
          </p:cNvSpPr>
          <p:nvPr>
            <p:ph type="body" sz="quarter" idx="15" hasCustomPrompt="1"/>
          </p:nvPr>
        </p:nvSpPr>
        <p:spPr>
          <a:xfrm>
            <a:off x="4644008" y="1484784"/>
            <a:ext cx="4141792" cy="478800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title</a:t>
            </a:r>
          </a:p>
        </p:txBody>
      </p:sp>
      <p:sp>
        <p:nvSpPr>
          <p:cNvPr id="10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4644008" y="1963584"/>
            <a:ext cx="4141792" cy="288032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subtitle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(Bullets) + Image (smal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3" hasCustomPrompt="1"/>
          </p:nvPr>
        </p:nvSpPr>
        <p:spPr>
          <a:xfrm>
            <a:off x="6804248" y="1628800"/>
            <a:ext cx="1854956" cy="4248125"/>
          </a:xfrm>
          <a:prstGeom prst="rect">
            <a:avLst/>
          </a:prstGeom>
        </p:spPr>
        <p:txBody>
          <a:bodyPr/>
          <a:lstStyle/>
          <a:p>
            <a:r>
              <a:rPr lang="en-US" noProof="0" dirty="0"/>
              <a:t>Add picture by clicking symbol</a:t>
            </a:r>
          </a:p>
        </p:txBody>
      </p:sp>
      <p:sp>
        <p:nvSpPr>
          <p:cNvPr id="9" name="Textplatzhalter 35"/>
          <p:cNvSpPr>
            <a:spLocks noGrp="1"/>
          </p:cNvSpPr>
          <p:nvPr>
            <p:ph type="body" sz="quarter" idx="15" hasCustomPrompt="1"/>
          </p:nvPr>
        </p:nvSpPr>
        <p:spPr>
          <a:xfrm>
            <a:off x="370800" y="573936"/>
            <a:ext cx="6508800" cy="478800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title</a:t>
            </a:r>
          </a:p>
        </p:txBody>
      </p:sp>
      <p:sp>
        <p:nvSpPr>
          <p:cNvPr id="12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370800" y="1052736"/>
            <a:ext cx="6508800" cy="288032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subtitle</a:t>
            </a:r>
          </a:p>
        </p:txBody>
      </p:sp>
      <p:sp>
        <p:nvSpPr>
          <p:cNvPr id="6" name="Inhaltsplatzhalter 6"/>
          <p:cNvSpPr>
            <a:spLocks noGrp="1"/>
          </p:cNvSpPr>
          <p:nvPr>
            <p:ph sz="quarter" idx="17" hasCustomPrompt="1"/>
          </p:nvPr>
        </p:nvSpPr>
        <p:spPr>
          <a:xfrm>
            <a:off x="378001" y="1548000"/>
            <a:ext cx="6282232" cy="4319587"/>
          </a:xfrm>
          <a:prstGeom prst="rect">
            <a:avLst/>
          </a:prstGeom>
        </p:spPr>
        <p:txBody>
          <a:bodyPr>
            <a:normAutofit/>
          </a:bodyPr>
          <a:lstStyle>
            <a:lvl1pPr marL="183600" indent="-183600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§"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  <a:lvl2pPr marL="449263" indent="-182563">
              <a:spcBef>
                <a:spcPts val="300"/>
              </a:spcBef>
              <a:buFont typeface="Wingdings" pitchFamily="2" charset="2"/>
              <a:buChar char="§"/>
              <a:defRPr sz="2200">
                <a:solidFill>
                  <a:srgbClr val="5F5F5F"/>
                </a:solidFill>
              </a:defRPr>
            </a:lvl2pPr>
            <a:lvl3pPr marL="806450" indent="-182563">
              <a:spcBef>
                <a:spcPts val="300"/>
              </a:spcBef>
              <a:buFont typeface="Wingdings" pitchFamily="2" charset="2"/>
              <a:buChar char="§"/>
              <a:defRPr>
                <a:solidFill>
                  <a:srgbClr val="5F5F5F"/>
                </a:solidFill>
              </a:defRPr>
            </a:lvl3pPr>
            <a:lvl4pPr marL="989013" indent="0">
              <a:buFont typeface="Wingdings" pitchFamily="2" charset="2"/>
              <a:buNone/>
              <a:defRPr sz="1800">
                <a:solidFill>
                  <a:srgbClr val="5F5F5F"/>
                </a:solidFill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endParaRPr lang="en-US" noProof="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(No Bullets) + Image (smal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/>
          <p:cNvSpPr>
            <a:spLocks noGrp="1"/>
          </p:cNvSpPr>
          <p:nvPr>
            <p:ph type="pic" sz="quarter" idx="13" hasCustomPrompt="1"/>
          </p:nvPr>
        </p:nvSpPr>
        <p:spPr>
          <a:xfrm>
            <a:off x="6804248" y="1628800"/>
            <a:ext cx="1854956" cy="4248125"/>
          </a:xfrm>
          <a:prstGeom prst="rect">
            <a:avLst/>
          </a:prstGeom>
        </p:spPr>
        <p:txBody>
          <a:bodyPr/>
          <a:lstStyle/>
          <a:p>
            <a:r>
              <a:rPr lang="en-US" noProof="0" dirty="0"/>
              <a:t>Add picture by clicking symbol</a:t>
            </a:r>
          </a:p>
        </p:txBody>
      </p:sp>
      <p:sp>
        <p:nvSpPr>
          <p:cNvPr id="8" name="Textplatzhalter 35"/>
          <p:cNvSpPr>
            <a:spLocks noGrp="1"/>
          </p:cNvSpPr>
          <p:nvPr>
            <p:ph type="body" sz="quarter" idx="15" hasCustomPrompt="1"/>
          </p:nvPr>
        </p:nvSpPr>
        <p:spPr>
          <a:xfrm>
            <a:off x="370800" y="573936"/>
            <a:ext cx="6508800" cy="478800"/>
          </a:xfrm>
          <a:prstGeom prst="rect">
            <a:avLst/>
          </a:prstGeom>
        </p:spPr>
        <p:txBody>
          <a:bodyPr/>
          <a:lstStyle>
            <a:lvl1pPr marL="0" indent="0">
              <a:defRPr lang="en-US" sz="2500" b="1" kern="1200" cap="all" spc="0" baseline="0" noProof="0" dirty="0">
                <a:solidFill>
                  <a:srgbClr val="852339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title</a:t>
            </a:r>
          </a:p>
        </p:txBody>
      </p:sp>
      <p:sp>
        <p:nvSpPr>
          <p:cNvPr id="12" name="Textplatzhalt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370800" y="1052736"/>
            <a:ext cx="6508800" cy="288032"/>
          </a:xfrm>
          <a:prstGeom prst="rect">
            <a:avLst/>
          </a:prstGeom>
        </p:spPr>
        <p:txBody>
          <a:bodyPr/>
          <a:lstStyle>
            <a:lvl1pPr marL="0" indent="0">
              <a:defRPr lang="en-US" sz="1500" b="1" kern="1200" cap="all" spc="0" baseline="0" noProof="0" dirty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noProof="0" dirty="0"/>
              <a:t>Click to edit subtitle</a:t>
            </a:r>
          </a:p>
        </p:txBody>
      </p:sp>
      <p:sp>
        <p:nvSpPr>
          <p:cNvPr id="9" name="Inhaltsplatzhalter 6"/>
          <p:cNvSpPr>
            <a:spLocks noGrp="1"/>
          </p:cNvSpPr>
          <p:nvPr>
            <p:ph sz="quarter" idx="17" hasCustomPrompt="1"/>
          </p:nvPr>
        </p:nvSpPr>
        <p:spPr>
          <a:xfrm>
            <a:off x="378001" y="1548000"/>
            <a:ext cx="6282232" cy="43195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Wingdings" pitchFamily="2" charset="2"/>
              <a:buNone/>
              <a:defRPr lang="en-US" sz="2400" b="0" kern="1200" spc="0" baseline="0" noProof="0" dirty="0" smtClean="0">
                <a:solidFill>
                  <a:srgbClr val="5F5F5F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  <a:lvl2pPr marL="449263" indent="-182563">
              <a:buFont typeface="Wingdings" pitchFamily="2" charset="2"/>
              <a:buChar char="§"/>
              <a:defRPr sz="2200">
                <a:solidFill>
                  <a:srgbClr val="5F5F5F"/>
                </a:solidFill>
              </a:defRPr>
            </a:lvl2pPr>
            <a:lvl3pPr marL="806450" indent="-182563">
              <a:buFont typeface="Wingdings" pitchFamily="2" charset="2"/>
              <a:buChar char="§"/>
              <a:defRPr>
                <a:solidFill>
                  <a:srgbClr val="5F5F5F"/>
                </a:solidFill>
              </a:defRPr>
            </a:lvl3pPr>
            <a:lvl4pPr marL="989013" indent="0">
              <a:buFont typeface="Wingdings" pitchFamily="2" charset="2"/>
              <a:buNone/>
              <a:defRPr sz="1800">
                <a:solidFill>
                  <a:srgbClr val="5F5F5F"/>
                </a:solidFill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 noProof="0" dirty="0"/>
              <a:t>Click to add text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5276" cy="6858957"/>
          </a:xfrm>
          <a:prstGeom prst="rect">
            <a:avLst/>
          </a:prstGeom>
        </p:spPr>
      </p:pic>
      <p:sp>
        <p:nvSpPr>
          <p:cNvPr id="6" name="Inhaltsplatzhalter 12"/>
          <p:cNvSpPr>
            <a:spLocks noGrp="1"/>
          </p:cNvSpPr>
          <p:nvPr>
            <p:ph sz="quarter" idx="11" hasCustomPrompt="1"/>
          </p:nvPr>
        </p:nvSpPr>
        <p:spPr>
          <a:xfrm>
            <a:off x="395536" y="1772816"/>
            <a:ext cx="6552728" cy="3312368"/>
          </a:xfrm>
          <a:prstGeom prst="rect">
            <a:avLst/>
          </a:prstGeom>
        </p:spPr>
        <p:txBody>
          <a:bodyPr/>
          <a:lstStyle>
            <a:lvl1pPr marL="0">
              <a:spcAft>
                <a:spcPts val="600"/>
              </a:spcAft>
              <a:defRPr sz="2500" b="1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/>
              <a:t>Click to add text or Image</a:t>
            </a:r>
          </a:p>
        </p:txBody>
      </p:sp>
      <p:sp>
        <p:nvSpPr>
          <p:cNvPr id="7" name="Textplatzhalter 2"/>
          <p:cNvSpPr>
            <a:spLocks noGrp="1"/>
          </p:cNvSpPr>
          <p:nvPr>
            <p:ph type="body" sz="quarter" idx="13" hasCustomPrompt="1"/>
          </p:nvPr>
        </p:nvSpPr>
        <p:spPr>
          <a:xfrm>
            <a:off x="395536" y="5157192"/>
            <a:ext cx="6551613" cy="792162"/>
          </a:xfrm>
          <a:prstGeom prst="rect">
            <a:avLst/>
          </a:prstGeom>
        </p:spPr>
        <p:txBody>
          <a:bodyPr/>
          <a:lstStyle>
            <a:lvl1pPr marL="182563" marR="0" indent="-18256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 lang="en-US" sz="1300" b="0" kern="1200" cap="all" spc="0" baseline="0" noProof="0" dirty="0" smtClean="0">
                <a:solidFill>
                  <a:schemeClr val="bg1"/>
                </a:solidFill>
                <a:latin typeface="Trebuchet MS" pitchFamily="34" charset="0"/>
                <a:ea typeface="+mn-ea"/>
                <a:cs typeface="Arial" pitchFamily="34" charset="0"/>
              </a:defRPr>
            </a:lvl1pPr>
          </a:lstStyle>
          <a:p>
            <a:pPr marL="182563" marR="0" lvl="0" indent="-18256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en-US" noProof="0" dirty="0"/>
              <a:t>Click to add contact Details</a:t>
            </a:r>
          </a:p>
          <a:p>
            <a:pPr lvl="0"/>
            <a:endParaRPr lang="en-US" dirty="0"/>
          </a:p>
        </p:txBody>
      </p:sp>
      <p:sp>
        <p:nvSpPr>
          <p:cNvPr id="11" name="Textfeld 10"/>
          <p:cNvSpPr txBox="1"/>
          <p:nvPr userDrawn="1"/>
        </p:nvSpPr>
        <p:spPr>
          <a:xfrm>
            <a:off x="6518949" y="6186790"/>
            <a:ext cx="21700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b="1" dirty="0">
                <a:solidFill>
                  <a:schemeClr val="bg1"/>
                </a:solidFill>
              </a:rPr>
              <a:t>www.uni-koblenz.de</a:t>
            </a:r>
          </a:p>
        </p:txBody>
      </p:sp>
      <p:sp>
        <p:nvSpPr>
          <p:cNvPr id="12" name="Textfeld 11"/>
          <p:cNvSpPr txBox="1"/>
          <p:nvPr userDrawn="1"/>
        </p:nvSpPr>
        <p:spPr>
          <a:xfrm>
            <a:off x="402141" y="6063679"/>
            <a:ext cx="42418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chemeClr val="bg1"/>
                </a:solidFill>
              </a:rPr>
              <a:t>INSTITUTE</a:t>
            </a:r>
            <a:r>
              <a:rPr lang="de-DE" sz="2400" b="1" baseline="0" dirty="0">
                <a:solidFill>
                  <a:schemeClr val="bg1"/>
                </a:solidFill>
              </a:rPr>
              <a:t> FOR </a:t>
            </a:r>
            <a:r>
              <a:rPr lang="de-DE" sz="2400" b="1" baseline="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IS</a:t>
            </a:r>
            <a:r>
              <a:rPr lang="de-DE" sz="2400" b="1" baseline="0" dirty="0">
                <a:solidFill>
                  <a:schemeClr val="bg1"/>
                </a:solidFill>
              </a:rPr>
              <a:t> RESEARCH</a:t>
            </a:r>
            <a:endParaRPr lang="de-DE" sz="2400" b="1" dirty="0">
              <a:solidFill>
                <a:schemeClr val="bg1"/>
              </a:solidFill>
            </a:endParaRPr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072" y="585788"/>
            <a:ext cx="1533566" cy="504000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0" y="585788"/>
            <a:ext cx="2599935" cy="41685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0" y="6084095"/>
            <a:ext cx="8793956" cy="466724"/>
          </a:xfrm>
          <a:prstGeom prst="rect">
            <a:avLst/>
          </a:prstGeom>
          <a:solidFill>
            <a:srgbClr val="852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 userDrawn="1"/>
        </p:nvSpPr>
        <p:spPr>
          <a:xfrm>
            <a:off x="378692" y="6101922"/>
            <a:ext cx="4121300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US" sz="1100" b="0" cap="none" baseline="0" noProof="0" dirty="0">
                <a:solidFill>
                  <a:schemeClr val="bg1"/>
                </a:solidFill>
                <a:latin typeface="Trebuchet MS" pitchFamily="34" charset="0"/>
              </a:rPr>
              <a:t>&lt;&lt;</a:t>
            </a:r>
            <a:r>
              <a:rPr lang="en-US" sz="1100" b="0" cap="none" baseline="0" noProof="0" dirty="0" err="1">
                <a:solidFill>
                  <a:schemeClr val="bg1"/>
                </a:solidFill>
                <a:latin typeface="Trebuchet MS" pitchFamily="34" charset="0"/>
              </a:rPr>
              <a:t>Veranstaltungstitel</a:t>
            </a:r>
            <a:r>
              <a:rPr lang="en-US" sz="1100" b="0" cap="none" baseline="0" noProof="0" dirty="0">
                <a:solidFill>
                  <a:schemeClr val="bg1"/>
                </a:solidFill>
                <a:latin typeface="Trebuchet MS" pitchFamily="34" charset="0"/>
              </a:rPr>
              <a:t>&gt;&gt;</a:t>
            </a:r>
          </a:p>
          <a:p>
            <a:pPr>
              <a:spcAft>
                <a:spcPts val="300"/>
              </a:spcAft>
            </a:pPr>
            <a:r>
              <a:rPr lang="en-US" sz="1100" b="0" cap="none" baseline="0" noProof="0" dirty="0">
                <a:solidFill>
                  <a:schemeClr val="bg1"/>
                </a:solidFill>
                <a:latin typeface="Trebuchet MS" pitchFamily="34" charset="0"/>
              </a:rPr>
              <a:t>&lt;&lt;Name des/der </a:t>
            </a:r>
            <a:r>
              <a:rPr lang="en-US" sz="1100" b="0" cap="none" baseline="0" noProof="0" dirty="0" err="1">
                <a:solidFill>
                  <a:schemeClr val="bg1"/>
                </a:solidFill>
                <a:latin typeface="Trebuchet MS" pitchFamily="34" charset="0"/>
              </a:rPr>
              <a:t>Dozenten</a:t>
            </a:r>
            <a:r>
              <a:rPr lang="en-US" sz="1100" b="0" cap="none" baseline="0" noProof="0" dirty="0">
                <a:solidFill>
                  <a:schemeClr val="bg1"/>
                </a:solidFill>
                <a:latin typeface="Trebuchet MS" pitchFamily="34" charset="0"/>
              </a:rPr>
              <a:t>&gt;&gt;</a:t>
            </a:r>
          </a:p>
        </p:txBody>
      </p:sp>
      <p:sp>
        <p:nvSpPr>
          <p:cNvPr id="9" name="Textfeld 8"/>
          <p:cNvSpPr txBox="1"/>
          <p:nvPr userDrawn="1"/>
        </p:nvSpPr>
        <p:spPr>
          <a:xfrm>
            <a:off x="7308304" y="6101922"/>
            <a:ext cx="14401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300"/>
              </a:spcAft>
            </a:pPr>
            <a:fld id="{A9063EE5-D4E8-4F75-A77C-D3AC67F05250}" type="slidenum">
              <a:rPr lang="de-DE" sz="1100" b="0" cap="none" baseline="0" smtClean="0">
                <a:solidFill>
                  <a:schemeClr val="bg1"/>
                </a:solidFill>
                <a:latin typeface="Trebuchet MS" pitchFamily="34" charset="0"/>
              </a:rPr>
              <a:t>‹Nr.›</a:t>
            </a:fld>
            <a:br>
              <a:rPr lang="de-DE" sz="1100" b="0" cap="none" baseline="0" dirty="0">
                <a:solidFill>
                  <a:schemeClr val="bg1"/>
                </a:solidFill>
                <a:latin typeface="Trebuchet MS" pitchFamily="34" charset="0"/>
              </a:rPr>
            </a:br>
            <a:r>
              <a:rPr lang="de-DE" sz="1100" b="0" cap="none" baseline="0" dirty="0">
                <a:solidFill>
                  <a:schemeClr val="bg1"/>
                </a:solidFill>
                <a:latin typeface="Trebuchet MS" pitchFamily="34" charset="0"/>
              </a:rPr>
              <a:t>&lt;&lt;Semester&gt;&gt;</a:t>
            </a:r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072" y="585788"/>
            <a:ext cx="1533566" cy="504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1" r:id="rId3"/>
    <p:sldLayoutId id="2147483664" r:id="rId4"/>
    <p:sldLayoutId id="2147483663" r:id="rId5"/>
    <p:sldLayoutId id="2147483662" r:id="rId6"/>
    <p:sldLayoutId id="2147483658" r:id="rId7"/>
    <p:sldLayoutId id="2147483653" r:id="rId8"/>
    <p:sldLayoutId id="2147483652" r:id="rId9"/>
    <p:sldLayoutId id="2147483657" r:id="rId10"/>
    <p:sldLayoutId id="2147483659" r:id="rId11"/>
    <p:sldLayoutId id="2147483654" r:id="rId12"/>
    <p:sldLayoutId id="2147483660" r:id="rId13"/>
  </p:sldLayoutIdLst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2800" b="1" kern="1200" cap="all" baseline="0">
          <a:solidFill>
            <a:srgbClr val="852339"/>
          </a:solidFill>
          <a:latin typeface="Trebuchet MS" pitchFamily="34" charset="0"/>
          <a:ea typeface="+mj-ea"/>
          <a:cs typeface="Arial" pitchFamily="34" charset="0"/>
        </a:defRPr>
      </a:lvl1pPr>
    </p:titleStyle>
    <p:bodyStyle>
      <a:lvl1pPr marL="182563" indent="-182563" algn="l" defTabSz="914400" rtl="0" eaLnBrk="1" latinLnBrk="0" hangingPunct="1">
        <a:spcBef>
          <a:spcPts val="0"/>
        </a:spcBef>
        <a:spcAft>
          <a:spcPts val="300"/>
        </a:spcAft>
        <a:buFontTx/>
        <a:buNone/>
        <a:defRPr sz="1300" b="0" kern="1200" spc="0" baseline="0">
          <a:solidFill>
            <a:srgbClr val="5F5F5F"/>
          </a:solidFill>
          <a:latin typeface="Trebuchet MS" pitchFamily="34" charset="0"/>
          <a:ea typeface="+mn-ea"/>
          <a:cs typeface="Arial" pitchFamily="34" charset="0"/>
        </a:defRPr>
      </a:lvl1pPr>
      <a:lvl2pPr marL="449263" indent="-182563" algn="l" defTabSz="914400" rtl="0" eaLnBrk="1" latinLnBrk="0" hangingPunct="1">
        <a:spcBef>
          <a:spcPct val="20000"/>
        </a:spcBef>
        <a:buFontTx/>
        <a:buBlip>
          <a:blip r:embed="rId16"/>
        </a:buBlip>
        <a:defRPr sz="2000" b="0" kern="1200">
          <a:solidFill>
            <a:schemeClr val="tx1"/>
          </a:solidFill>
          <a:latin typeface="+mn-lt"/>
          <a:ea typeface="+mn-ea"/>
          <a:cs typeface="+mn-cs"/>
        </a:defRPr>
      </a:lvl2pPr>
      <a:lvl3pPr marL="806450" indent="-182563" algn="l" defTabSz="914400" rtl="0" eaLnBrk="1" latinLnBrk="0" hangingPunct="1">
        <a:spcBef>
          <a:spcPct val="20000"/>
        </a:spcBef>
        <a:buFontTx/>
        <a:buBlip>
          <a:blip r:embed="rId16"/>
        </a:buBlip>
        <a:defRPr sz="20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63638" indent="-174625" algn="l" defTabSz="914400" rtl="0" eaLnBrk="1" latinLnBrk="0" hangingPunct="1">
        <a:spcBef>
          <a:spcPct val="20000"/>
        </a:spcBef>
        <a:buFontTx/>
        <a:buBlip>
          <a:blip r:embed="rId16"/>
        </a:buBlip>
        <a:defRPr sz="2000" b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6"/>
        </a:buBlip>
        <a:defRPr sz="22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/>
          <p:cNvSpPr>
            <a:spLocks noGrp="1"/>
          </p:cNvSpPr>
          <p:nvPr>
            <p:ph type="body" sz="quarter" idx="4294967295"/>
          </p:nvPr>
        </p:nvSpPr>
        <p:spPr>
          <a:xfrm>
            <a:off x="467545" y="1484784"/>
            <a:ext cx="6264696" cy="865187"/>
          </a:xfrm>
          <a:prstGeom prst="rect">
            <a:avLst/>
          </a:prstGeom>
        </p:spPr>
        <p:txBody>
          <a:bodyPr/>
          <a:lstStyle/>
          <a:p>
            <a:pPr marL="0" indent="0"/>
            <a:r>
              <a:rPr lang="en-US" sz="2500" b="1" cap="all" dirty="0" err="1">
                <a:solidFill>
                  <a:srgbClr val="852339"/>
                </a:solidFill>
              </a:rPr>
              <a:t>Titel</a:t>
            </a:r>
            <a:endParaRPr lang="en-US" sz="2500" b="1" cap="all" dirty="0">
              <a:solidFill>
                <a:srgbClr val="852339"/>
              </a:solidFill>
            </a:endParaRPr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4294967295"/>
          </p:nvPr>
        </p:nvSpPr>
        <p:spPr>
          <a:xfrm>
            <a:off x="467545" y="2348880"/>
            <a:ext cx="6264696" cy="504055"/>
          </a:xfrm>
          <a:prstGeom prst="rect">
            <a:avLst/>
          </a:prstGeom>
        </p:spPr>
        <p:txBody>
          <a:bodyPr/>
          <a:lstStyle/>
          <a:p>
            <a:pPr marL="0" indent="0"/>
            <a:r>
              <a:rPr lang="en-US" sz="1500" b="1" cap="all" dirty="0" err="1"/>
              <a:t>Untertitel</a:t>
            </a:r>
            <a:endParaRPr lang="en-US" sz="1500" b="1" cap="all" dirty="0"/>
          </a:p>
        </p:txBody>
      </p:sp>
    </p:spTree>
    <p:extLst>
      <p:ext uri="{BB962C8B-B14F-4D97-AF65-F5344CB8AC3E}">
        <p14:creationId xmlns:p14="http://schemas.microsoft.com/office/powerpoint/2010/main" val="147290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Text</a:t>
            </a:r>
          </a:p>
          <a:p>
            <a:pPr marL="0" indent="0">
              <a:buNone/>
            </a:pPr>
            <a:endParaRPr lang="en-US" dirty="0"/>
          </a:p>
          <a:p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de-DE" dirty="0"/>
              <a:t>Folie</a:t>
            </a:r>
          </a:p>
        </p:txBody>
      </p:sp>
    </p:spTree>
    <p:extLst>
      <p:ext uri="{BB962C8B-B14F-4D97-AF65-F5344CB8AC3E}">
        <p14:creationId xmlns:p14="http://schemas.microsoft.com/office/powerpoint/2010/main" val="3717017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de-DE" dirty="0"/>
              <a:t>Titel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2729586684"/>
      </p:ext>
    </p:extLst>
  </p:cSld>
  <p:clrMapOvr>
    <a:masterClrMapping/>
  </p:clrMapOvr>
</p:sld>
</file>

<file path=ppt/theme/theme1.xml><?xml version="1.0" encoding="utf-8"?>
<a:theme xmlns:a="http://schemas.openxmlformats.org/drawingml/2006/main" name="ERCIS Presentation Template">
  <a:themeElements>
    <a:clrScheme name="ERCIS">
      <a:dk1>
        <a:srgbClr val="000000"/>
      </a:dk1>
      <a:lt1>
        <a:srgbClr val="FFFFFF"/>
      </a:lt1>
      <a:dk2>
        <a:srgbClr val="5E5E5D"/>
      </a:dk2>
      <a:lt2>
        <a:srgbClr val="8797A3"/>
      </a:lt2>
      <a:accent1>
        <a:srgbClr val="852339"/>
      </a:accent1>
      <a:accent2>
        <a:srgbClr val="8797A3"/>
      </a:accent2>
      <a:accent3>
        <a:srgbClr val="435C8B"/>
      </a:accent3>
      <a:accent4>
        <a:srgbClr val="009CB3"/>
      </a:accent4>
      <a:accent5>
        <a:srgbClr val="E77C12"/>
      </a:accent5>
      <a:accent6>
        <a:srgbClr val="87BF2A"/>
      </a:accent6>
      <a:hlink>
        <a:srgbClr val="852339"/>
      </a:hlink>
      <a:folHlink>
        <a:srgbClr val="8797A3"/>
      </a:folHlink>
    </a:clrScheme>
    <a:fontScheme name="ERCIS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-Vorlage" id="{A1FA8E2D-5958-9548-A75F-A3BCA3B52D80}" vid="{7ECFF8CA-D6E0-4347-B58B-BAC8ACAFE352}"/>
    </a:ext>
  </a:extLst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</Words>
  <Application>Microsoft Macintosh PowerPoint</Application>
  <PresentationFormat>Bildschirmpräsentation (4:3)</PresentationFormat>
  <Paragraphs>6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8" baseType="lpstr">
      <vt:lpstr>Arial</vt:lpstr>
      <vt:lpstr>Calibri</vt:lpstr>
      <vt:lpstr>Trebuchet MS</vt:lpstr>
      <vt:lpstr>Wingdings</vt:lpstr>
      <vt:lpstr>ERCIS Presentation Template</vt:lpstr>
      <vt:lpstr>PowerPoint-Präsentation</vt:lpstr>
      <vt:lpstr>PowerPoint-Präsentation</vt:lpstr>
      <vt:lpstr>PowerPoint-Präsentation</vt:lpstr>
    </vt:vector>
  </TitlesOfParts>
  <Manager>armin.stein@ercis.uni-muenster.de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Matthias Steinhorst</dc:creator>
  <cp:lastModifiedBy>Christoph Drodt</cp:lastModifiedBy>
  <cp:revision>122</cp:revision>
  <cp:lastPrinted>2012-03-27T13:30:40Z</cp:lastPrinted>
  <dcterms:created xsi:type="dcterms:W3CDTF">2013-05-24T06:26:58Z</dcterms:created>
  <dcterms:modified xsi:type="dcterms:W3CDTF">2019-04-11T11:35:59Z</dcterms:modified>
</cp:coreProperties>
</file>