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2"/>
    <p:restoredTop sz="94822"/>
  </p:normalViewPr>
  <p:slideViewPr>
    <p:cSldViewPr snapToGrid="0" snapToObjects="1">
      <p:cViewPr varScale="1">
        <p:scale>
          <a:sx n="106" d="100"/>
          <a:sy n="106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B957E-C09C-4B4E-8B02-1E9CDCCAE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A8D541-4443-734F-ACE8-991BF780A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27ECD4-F9B0-4C4E-844D-D52B2880E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206FAE-C358-0949-ABB7-B7C96E895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3D1D19-4D2B-2A47-8823-64873573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12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3C5314-09E1-4A4E-8167-AD9303E96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3450FF8-B355-8148-961A-4B707DFF7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2A34C5-57DB-CE48-B04F-8195E866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B6811D-4E18-CB44-85AE-686D8729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AAF508-2BAB-C644-AC0B-5FD414E7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3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5764B13-8C77-1946-A6EB-6AB13587F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4B13299-30D6-DF49-9542-0D9C7CE74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B7C3F8-AE0D-F540-BF49-5C167C9D7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92A6EC-B1A9-9D4A-B9E7-5DB252BA2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D196CC-310B-8542-A2B4-177B3E0A5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02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D543C9-6D11-1C4E-BE5A-69D239165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6D847C-2C88-B14D-B88A-98B4BF75F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D2404F-8043-FE4D-9E64-D098D6292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766CDC-FA50-6F4A-AD09-1A20DB8CC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79BAB7-91F7-1F40-B274-D85335A9C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14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AE569E-32FB-F14E-9FE6-099047B9D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96E4AFD-C373-7C48-A295-EA3FDE56B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40F8EE-B445-5D4F-8493-355994D25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C0022C-C10B-CB43-80FE-89EE48299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B9DAA0-8C16-7D40-A163-3F7602DA3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32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362FCB-0091-294D-A60D-CCAD413D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465BD8-E872-1949-A260-A60C3B523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EE54D26-5FF6-DF4C-8E2F-BFECAE7DB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F4755E-80B8-C740-952C-B27503E0A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E126AA-EDF7-664A-AF67-7E625DC70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44E3D9-262F-E849-8C2D-23AF4474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02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E7921B-59FE-E647-949C-D47130C1E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2DADE7-BC71-854B-BAC8-2DA6BE134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6669178-3427-5C42-B564-B11E18213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C1C411B-6EA8-644C-A8C6-748511838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6C38EF2-B91C-1649-AF32-55C6AFB49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01E00E-84AD-644B-B890-9EB21D964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59DD7E-F456-5040-9F2F-D9E005F0E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75DC6C5-5829-1240-B16A-588CA6E7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19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5442C9-F0A9-CC4D-814E-B4F2B080C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F1FEB58-02C9-954B-A76B-95569B804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CC456EE-2060-D54D-8F53-EDF7E86C0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35D3352-B8D7-1646-82AD-419534AB8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504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A0660D3-691B-5B41-BFD6-CF59F6C9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6C69B97-10FA-054B-BD5B-1416ED017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FCE7B4-714F-864C-890F-4FD502B15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85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024A6-391D-AA4B-B7CB-D05FA2C51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637619-9BC3-4048-A396-F8A57DC05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5CF2909-89F8-CA49-98DD-92886981A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4998E8-A7A4-9843-9EE6-A86B62CE6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925A24-1B75-5141-91D2-0DE98681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507B1E-8F0B-984A-8EED-B39B771A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65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5CF07-91E8-1B48-B99D-BB4A3F845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B566502-6AC0-3D48-B32F-EA5D8AAB9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A3E10C-F1C2-374B-8ADE-F7E4D10FC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374D5F-7E0D-534F-A4DD-19474616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E40D31-AB05-EA4B-AA17-5CE369152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1473D7-9308-2E47-A11A-66F90521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5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53C9CFC-9BD9-9447-98D0-79D0C649F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E9D067-135D-7F44-B612-FAE251A2C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4369BD-DCBB-6B44-960B-0678EE8C97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41856-D04C-A749-800F-7E4F00A955F3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DBD021-CC8A-674B-9DC8-AFF877A45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623411-3192-1747-AC8E-9572BA293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FE9B9-6A91-4E49-AC97-86ADF48C24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065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1A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E97E096A-8AF3-3948-BED3-3B8A58C34746}"/>
              </a:ext>
            </a:extLst>
          </p:cNvPr>
          <p:cNvSpPr txBox="1"/>
          <p:nvPr/>
        </p:nvSpPr>
        <p:spPr>
          <a:xfrm>
            <a:off x="5239657" y="290728"/>
            <a:ext cx="47132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Bürohund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305DD09-DCE7-9049-B7B8-499F93B739D0}"/>
              </a:ext>
            </a:extLst>
          </p:cNvPr>
          <p:cNvSpPr txBox="1"/>
          <p:nvPr/>
        </p:nvSpPr>
        <p:spPr>
          <a:xfrm>
            <a:off x="6320971" y="2701260"/>
            <a:ext cx="5428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heute</a:t>
            </a:r>
            <a:r>
              <a:rPr lang="en-GB" sz="36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 </a:t>
            </a:r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im</a:t>
            </a:r>
            <a:r>
              <a:rPr lang="en-GB" sz="36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 </a:t>
            </a:r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Dienst</a:t>
            </a:r>
            <a:endParaRPr lang="en-GB" sz="3600" b="1" dirty="0">
              <a:solidFill>
                <a:schemeClr val="bg1"/>
              </a:solidFill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198A36D-CEB7-6D40-9713-856C637C855B}"/>
              </a:ext>
            </a:extLst>
          </p:cNvPr>
          <p:cNvSpPr txBox="1"/>
          <p:nvPr/>
        </p:nvSpPr>
        <p:spPr>
          <a:xfrm>
            <a:off x="6320971" y="4181719"/>
            <a:ext cx="5428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heute</a:t>
            </a:r>
            <a:r>
              <a:rPr lang="en-GB" sz="36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 </a:t>
            </a:r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nicht</a:t>
            </a:r>
            <a:r>
              <a:rPr lang="en-GB" sz="36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 </a:t>
            </a:r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im</a:t>
            </a:r>
            <a:r>
              <a:rPr lang="en-GB" sz="36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 </a:t>
            </a:r>
            <a:r>
              <a:rPr lang="en-GB" sz="36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Dienst</a:t>
            </a:r>
            <a:endParaRPr lang="en-GB" sz="3600" b="1" dirty="0">
              <a:solidFill>
                <a:schemeClr val="bg1"/>
              </a:solidFill>
              <a:latin typeface="Open Sans ExtraBold" pitchFamily="2" charset="0"/>
              <a:ea typeface="Open Sans ExtraBold" pitchFamily="2" charset="0"/>
              <a:cs typeface="Open Sans ExtraBold" pitchFamily="2" charset="0"/>
            </a:endParaRPr>
          </a:p>
        </p:txBody>
      </p:sp>
      <p:pic>
        <p:nvPicPr>
          <p:cNvPr id="10" name="Grafik 9" descr="Pfotenabdrücke mit einfarbiger Füllung">
            <a:extLst>
              <a:ext uri="{FF2B5EF4-FFF2-40B4-BE49-F238E27FC236}">
                <a16:creationId xmlns:a16="http://schemas.microsoft.com/office/drawing/2014/main" id="{90732093-CBEF-CE49-80C6-782678A3D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39657" y="2598003"/>
            <a:ext cx="914400" cy="914400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5BC9AE67-57E3-AE4D-A1E0-D7CFA177C6D1}"/>
              </a:ext>
            </a:extLst>
          </p:cNvPr>
          <p:cNvSpPr/>
          <p:nvPr/>
        </p:nvSpPr>
        <p:spPr>
          <a:xfrm>
            <a:off x="1270171" y="1087376"/>
            <a:ext cx="3682633" cy="48500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Grafik 10" descr="Pfotenabdrücke mit einfarbiger Füllung">
            <a:extLst>
              <a:ext uri="{FF2B5EF4-FFF2-40B4-BE49-F238E27FC236}">
                <a16:creationId xmlns:a16="http://schemas.microsoft.com/office/drawing/2014/main" id="{5184FAC1-385B-5840-A44C-7D9FFACDE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39657" y="4078462"/>
            <a:ext cx="914400" cy="914400"/>
          </a:xfrm>
          <a:prstGeom prst="rect">
            <a:avLst/>
          </a:prstGeom>
        </p:spPr>
      </p:pic>
      <p:pic>
        <p:nvPicPr>
          <p:cNvPr id="14" name="Grafik 13" descr="Pfotenabdrücke mit einfarbiger Füllung">
            <a:extLst>
              <a:ext uri="{FF2B5EF4-FFF2-40B4-BE49-F238E27FC236}">
                <a16:creationId xmlns:a16="http://schemas.microsoft.com/office/drawing/2014/main" id="{EEC335DF-F82D-944A-803B-E2771F82D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1385087" y="5572310"/>
            <a:ext cx="1282569" cy="1282569"/>
          </a:xfrm>
          <a:prstGeom prst="rect">
            <a:avLst/>
          </a:prstGeom>
        </p:spPr>
      </p:pic>
      <p:pic>
        <p:nvPicPr>
          <p:cNvPr id="15" name="Grafik 14" descr="Pfotenabdrücke mit einfarbiger Füllung">
            <a:extLst>
              <a:ext uri="{FF2B5EF4-FFF2-40B4-BE49-F238E27FC236}">
                <a16:creationId xmlns:a16="http://schemas.microsoft.com/office/drawing/2014/main" id="{FC3A5C1D-C090-D74B-A6EC-F11FDA6005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1002275" y="4723323"/>
            <a:ext cx="1282569" cy="1282569"/>
          </a:xfrm>
          <a:prstGeom prst="rect">
            <a:avLst/>
          </a:prstGeom>
        </p:spPr>
      </p:pic>
      <p:pic>
        <p:nvPicPr>
          <p:cNvPr id="16" name="Grafik 15" descr="Pfotenabdrücke mit einfarbiger Füllung">
            <a:extLst>
              <a:ext uri="{FF2B5EF4-FFF2-40B4-BE49-F238E27FC236}">
                <a16:creationId xmlns:a16="http://schemas.microsoft.com/office/drawing/2014/main" id="{5ACCFB7B-7BEC-F34D-AA70-31FA0C7EF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619463" y="3874336"/>
            <a:ext cx="1282569" cy="1282569"/>
          </a:xfrm>
          <a:prstGeom prst="rect">
            <a:avLst/>
          </a:prstGeom>
        </p:spPr>
      </p:pic>
      <p:pic>
        <p:nvPicPr>
          <p:cNvPr id="17" name="Grafik 16" descr="Pfotenabdrücke mit einfarbiger Füllung">
            <a:extLst>
              <a:ext uri="{FF2B5EF4-FFF2-40B4-BE49-F238E27FC236}">
                <a16:creationId xmlns:a16="http://schemas.microsoft.com/office/drawing/2014/main" id="{02A51AAE-DEF3-3A49-AC18-1EA6120A2C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236651" y="3025349"/>
            <a:ext cx="1282569" cy="1282569"/>
          </a:xfrm>
          <a:prstGeom prst="rect">
            <a:avLst/>
          </a:prstGeom>
        </p:spPr>
      </p:pic>
      <p:pic>
        <p:nvPicPr>
          <p:cNvPr id="18" name="Grafik 17" descr="Pfotenabdrücke mit einfarbiger Füllung">
            <a:extLst>
              <a:ext uri="{FF2B5EF4-FFF2-40B4-BE49-F238E27FC236}">
                <a16:creationId xmlns:a16="http://schemas.microsoft.com/office/drawing/2014/main" id="{E050270A-F40D-8F49-80F3-E2680721A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-146161" y="2176362"/>
            <a:ext cx="1282569" cy="1282569"/>
          </a:xfrm>
          <a:prstGeom prst="rect">
            <a:avLst/>
          </a:prstGeom>
        </p:spPr>
      </p:pic>
      <p:pic>
        <p:nvPicPr>
          <p:cNvPr id="19" name="Grafik 18" descr="Pfotenabdrücke mit einfarbiger Füllung">
            <a:extLst>
              <a:ext uri="{FF2B5EF4-FFF2-40B4-BE49-F238E27FC236}">
                <a16:creationId xmlns:a16="http://schemas.microsoft.com/office/drawing/2014/main" id="{3E609FFB-4286-AA47-90E9-A8478C970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-528973" y="1327375"/>
            <a:ext cx="1282569" cy="1282569"/>
          </a:xfrm>
          <a:prstGeom prst="rect">
            <a:avLst/>
          </a:prstGeom>
        </p:spPr>
      </p:pic>
      <p:pic>
        <p:nvPicPr>
          <p:cNvPr id="20" name="Grafik 19" descr="Pfotenabdrücke mit einfarbiger Füllung">
            <a:extLst>
              <a:ext uri="{FF2B5EF4-FFF2-40B4-BE49-F238E27FC236}">
                <a16:creationId xmlns:a16="http://schemas.microsoft.com/office/drawing/2014/main" id="{056660AF-77FD-5F43-B965-79F184A43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-911785" y="478388"/>
            <a:ext cx="1282569" cy="1282569"/>
          </a:xfrm>
          <a:prstGeom prst="rect">
            <a:avLst/>
          </a:prstGeom>
        </p:spPr>
      </p:pic>
      <p:pic>
        <p:nvPicPr>
          <p:cNvPr id="21" name="Grafik 20" descr="Pfotenabdrücke mit einfarbiger Füllung">
            <a:extLst>
              <a:ext uri="{FF2B5EF4-FFF2-40B4-BE49-F238E27FC236}">
                <a16:creationId xmlns:a16="http://schemas.microsoft.com/office/drawing/2014/main" id="{F6738516-AA40-DA43-BA2E-AFCF135D41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335915">
            <a:off x="1685890" y="6381212"/>
            <a:ext cx="1282569" cy="128256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E84A05D-90FA-9942-949B-FB95775E55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0066" y="0"/>
            <a:ext cx="2634997" cy="2117163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1B7900C0-8EAB-3B4B-927A-26124974904A}"/>
              </a:ext>
            </a:extLst>
          </p:cNvPr>
          <p:cNvSpPr txBox="1"/>
          <p:nvPr/>
        </p:nvSpPr>
        <p:spPr>
          <a:xfrm>
            <a:off x="6801394" y="1085705"/>
            <a:ext cx="3688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NAME</a:t>
            </a:r>
            <a:endParaRPr lang="en-GB" sz="6000" dirty="0">
              <a:latin typeface="Open Sans Light" pitchFamily="2" charset="0"/>
              <a:ea typeface="Open Sans Light" pitchFamily="2" charset="0"/>
              <a:cs typeface="Open Sans Light" pitchFamily="2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AD343CD-A137-964D-6C31-331A0C676278}"/>
              </a:ext>
            </a:extLst>
          </p:cNvPr>
          <p:cNvSpPr txBox="1"/>
          <p:nvPr/>
        </p:nvSpPr>
        <p:spPr>
          <a:xfrm>
            <a:off x="5949042" y="6105607"/>
            <a:ext cx="542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Telefonnummer</a:t>
            </a:r>
            <a:r>
              <a:rPr lang="en-GB" sz="2400" b="1" dirty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rPr>
              <a:t>: ________________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E57C6EF-F91F-C348-3CC5-5FD83597B9A7}"/>
              </a:ext>
            </a:extLst>
          </p:cNvPr>
          <p:cNvSpPr/>
          <p:nvPr/>
        </p:nvSpPr>
        <p:spPr>
          <a:xfrm>
            <a:off x="1197427" y="974558"/>
            <a:ext cx="3663331" cy="48607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err="1">
                <a:solidFill>
                  <a:srgbClr val="C51A27"/>
                </a:solidFill>
              </a:rPr>
              <a:t>Hier</a:t>
            </a:r>
            <a:r>
              <a:rPr lang="en-GB" sz="2800" b="1" dirty="0">
                <a:solidFill>
                  <a:srgbClr val="C51A27"/>
                </a:solidFill>
              </a:rPr>
              <a:t> Bild </a:t>
            </a:r>
            <a:r>
              <a:rPr lang="en-GB" sz="2800" b="1" dirty="0" err="1">
                <a:solidFill>
                  <a:srgbClr val="C51A27"/>
                </a:solidFill>
              </a:rPr>
              <a:t>einfügen</a:t>
            </a:r>
            <a:endParaRPr lang="en-GB" sz="2800" b="1" dirty="0">
              <a:solidFill>
                <a:srgbClr val="C51A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905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Macintosh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ExtraBold</vt:lpstr>
      <vt:lpstr>Open Sans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Felicitas Fein</dc:creator>
  <cp:lastModifiedBy>Felicitas Kexel</cp:lastModifiedBy>
  <cp:revision>9</cp:revision>
  <dcterms:created xsi:type="dcterms:W3CDTF">2023-06-22T17:40:29Z</dcterms:created>
  <dcterms:modified xsi:type="dcterms:W3CDTF">2025-09-19T07:20:19Z</dcterms:modified>
</cp:coreProperties>
</file>