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68" r:id="rId2"/>
    <p:sldMasterId id="2147483685" r:id="rId3"/>
  </p:sldMasterIdLst>
  <p:notesMasterIdLst>
    <p:notesMasterId r:id="rId6"/>
  </p:notesMasterIdLst>
  <p:handoutMasterIdLst>
    <p:handoutMasterId r:id="rId7"/>
  </p:handoutMasterIdLst>
  <p:sldIdLst>
    <p:sldId id="287" r:id="rId4"/>
    <p:sldId id="304" r:id="rId5"/>
  </p:sldIdLst>
  <p:sldSz cx="9144000" cy="6858000" type="screen4x3"/>
  <p:notesSz cx="6797675" cy="9926638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Open Sans" pitchFamily="2" charset="0"/>
      <p:regular r:id="rId12"/>
      <p:bold r:id="rId13"/>
      <p:italic r:id="rId14"/>
      <p:boldItalic r:id="rId15"/>
    </p:embeddedFont>
    <p:embeddedFont>
      <p:font typeface="Open Sans ExtraBold" pitchFamily="2" charset="0"/>
      <p:bold r:id="rId16"/>
      <p:italic r:id="rId17"/>
      <p:boldItalic r:id="rId18"/>
    </p:embeddedFont>
    <p:embeddedFont>
      <p:font typeface="Open Sans Light" pitchFamily="2" charset="0"/>
      <p:regular r:id="rId19"/>
      <p:italic r:id="rId20"/>
    </p:embeddedFont>
    <p:embeddedFont>
      <p:font typeface="Open Sans SemiBold" pitchFamily="2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rhard Lerch" initials="GL" lastIdx="35" clrIdx="0">
    <p:extLst>
      <p:ext uri="{19B8F6BF-5375-455C-9EA6-DF929625EA0E}">
        <p15:presenceInfo xmlns:p15="http://schemas.microsoft.com/office/powerpoint/2012/main" userId="Gerhard Lerch" providerId="None"/>
      </p:ext>
    </p:extLst>
  </p:cmAuthor>
  <p:cmAuthor id="2" name="Nikolas Klauser" initials="NK" lastIdx="5" clrIdx="1">
    <p:extLst>
      <p:ext uri="{19B8F6BF-5375-455C-9EA6-DF929625EA0E}">
        <p15:presenceInfo xmlns:p15="http://schemas.microsoft.com/office/powerpoint/2012/main" userId="6f5b20237fbf398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1926"/>
    <a:srgbClr val="C61A27"/>
    <a:srgbClr val="E0AE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43"/>
  </p:normalViewPr>
  <p:slideViewPr>
    <p:cSldViewPr snapToGrid="0">
      <p:cViewPr varScale="1">
        <p:scale>
          <a:sx n="164" d="100"/>
          <a:sy n="164" d="100"/>
        </p:scale>
        <p:origin x="1572" y="15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237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4.fntdata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24" Type="http://schemas.openxmlformats.org/officeDocument/2006/relationships/font" Target="fonts/font17.fntdata"/><Relationship Id="rId5" Type="http://schemas.openxmlformats.org/officeDocument/2006/relationships/slide" Target="slides/slide2.xml"/><Relationship Id="rId15" Type="http://schemas.openxmlformats.org/officeDocument/2006/relationships/font" Target="fonts/font8.fntdata"/><Relationship Id="rId23" Type="http://schemas.openxmlformats.org/officeDocument/2006/relationships/font" Target="fonts/font16.fntdata"/><Relationship Id="rId28" Type="http://schemas.openxmlformats.org/officeDocument/2006/relationships/theme" Target="theme/theme1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font" Target="fonts/font15.fntdata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s://ub-koblenz.digibib.net/search/bibkataloge" TargetMode="External"/><Relationship Id="rId7" Type="http://schemas.openxmlformats.org/officeDocument/2006/relationships/hyperlink" Target="https://dbis.ur.de/" TargetMode="External"/><Relationship Id="rId12" Type="http://schemas.openxmlformats.org/officeDocument/2006/relationships/image" Target="../media/image17.svg"/><Relationship Id="rId2" Type="http://schemas.openxmlformats.org/officeDocument/2006/relationships/hyperlink" Target="https://primo.uni-koblenz.de/discovery/search?vid=49HBZ_UKO:VU1" TargetMode="External"/><Relationship Id="rId1" Type="http://schemas.openxmlformats.org/officeDocument/2006/relationships/hyperlink" Target="https://www.uni-koblenz.de/de/bibliothek/literatursuche" TargetMode="External"/><Relationship Id="rId6" Type="http://schemas.openxmlformats.org/officeDocument/2006/relationships/hyperlink" Target="https://www.uni-koblenz.de/de/bibliothek/ub-vor-ort/infos-fuer-erstsemester" TargetMode="External"/><Relationship Id="rId11" Type="http://schemas.openxmlformats.org/officeDocument/2006/relationships/image" Target="../media/image16.png"/><Relationship Id="rId5" Type="http://schemas.openxmlformats.org/officeDocument/2006/relationships/hyperlink" Target="mailto:bibliothek@uni-koblenz.de" TargetMode="External"/><Relationship Id="rId10" Type="http://schemas.openxmlformats.org/officeDocument/2006/relationships/image" Target="../media/image15.jpeg"/><Relationship Id="rId4" Type="http://schemas.openxmlformats.org/officeDocument/2006/relationships/hyperlink" Target="https://www.uni-koblenz.de/de/bibliothek/ub-vor-ort/schulungen" TargetMode="External"/><Relationship Id="rId9" Type="http://schemas.openxmlformats.org/officeDocument/2006/relationships/image" Target="../media/image14.jpe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ni-koblenz.de/de/bibliothek/ub-vor-ort/infos-fuer-erstsemester" TargetMode="External"/><Relationship Id="rId3" Type="http://schemas.openxmlformats.org/officeDocument/2006/relationships/hyperlink" Target="https://ub-koblenz.digibib.net/search/bibkataloge" TargetMode="External"/><Relationship Id="rId7" Type="http://schemas.openxmlformats.org/officeDocument/2006/relationships/image" Target="../media/image14.jpeg"/><Relationship Id="rId12" Type="http://schemas.openxmlformats.org/officeDocument/2006/relationships/image" Target="../media/image17.svg"/><Relationship Id="rId2" Type="http://schemas.openxmlformats.org/officeDocument/2006/relationships/hyperlink" Target="https://primo.uni-koblenz.de/discovery/search?vid=49HBZ_UKO:VU1" TargetMode="External"/><Relationship Id="rId1" Type="http://schemas.openxmlformats.org/officeDocument/2006/relationships/hyperlink" Target="https://www.uni-koblenz.de/de/bibliothek/literatursuche" TargetMode="External"/><Relationship Id="rId6" Type="http://schemas.openxmlformats.org/officeDocument/2006/relationships/hyperlink" Target="https://www.uni-koblenz.de/de/bibliothek/ub-vor-ort/schulungen" TargetMode="External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0" Type="http://schemas.openxmlformats.org/officeDocument/2006/relationships/hyperlink" Target="mailto:bibliothek@uni-koblenz.de" TargetMode="External"/><Relationship Id="rId4" Type="http://schemas.openxmlformats.org/officeDocument/2006/relationships/hyperlink" Target="https://dbis.ur.de/" TargetMode="External"/><Relationship Id="rId9" Type="http://schemas.openxmlformats.org/officeDocument/2006/relationships/image" Target="../media/image1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3D25D5-9443-4C39-866D-B12E7E92AAE8}" type="doc">
      <dgm:prSet loTypeId="urn:microsoft.com/office/officeart/2005/8/layout/vList3" loCatId="list" qsTypeId="urn:microsoft.com/office/officeart/2005/8/quickstyle/simple3" qsCatId="simple" csTypeId="urn:microsoft.com/office/officeart/2005/8/colors/accent0_2" csCatId="mainScheme" phldr="1"/>
      <dgm:spPr/>
      <dgm:t>
        <a:bodyPr/>
        <a:lstStyle/>
        <a:p>
          <a:endParaRPr lang="de-DE"/>
        </a:p>
      </dgm:t>
    </dgm:pt>
    <dgm:pt modelId="{FC93A459-2967-459F-A74D-96281E7424CD}">
      <dgm:prSet phldrT="[Text]" custT="1"/>
      <dgm:spPr/>
      <dgm:t>
        <a:bodyPr/>
        <a:lstStyle/>
        <a:p>
          <a:r>
            <a:rPr lang="de-DE" sz="1500" dirty="0">
              <a:hlinkClick xmlns:r="http://schemas.openxmlformats.org/officeDocument/2006/relationships" r:id="rId1"/>
            </a:rPr>
            <a:t>Wichtige Rechercheinstrumente</a:t>
          </a:r>
          <a:endParaRPr lang="de-DE" sz="1500" dirty="0"/>
        </a:p>
      </dgm:t>
    </dgm:pt>
    <dgm:pt modelId="{A886AF00-39D5-4DAF-8061-0ACFDA1011F2}" type="parTrans" cxnId="{6A18F874-3A65-4CC2-B892-C37F12B72880}">
      <dgm:prSet/>
      <dgm:spPr/>
      <dgm:t>
        <a:bodyPr/>
        <a:lstStyle/>
        <a:p>
          <a:endParaRPr lang="de-DE"/>
        </a:p>
      </dgm:t>
    </dgm:pt>
    <dgm:pt modelId="{587D1389-0232-4419-8E0C-60417F2DBEF2}" type="sibTrans" cxnId="{6A18F874-3A65-4CC2-B892-C37F12B72880}">
      <dgm:prSet/>
      <dgm:spPr/>
      <dgm:t>
        <a:bodyPr/>
        <a:lstStyle/>
        <a:p>
          <a:endParaRPr lang="de-DE"/>
        </a:p>
      </dgm:t>
    </dgm:pt>
    <dgm:pt modelId="{8EA815B5-93AF-4CFF-AA41-EFF3924CAB6A}">
      <dgm:prSet phldrT="[Text]"/>
      <dgm:spPr/>
      <dgm:t>
        <a:bodyPr/>
        <a:lstStyle/>
        <a:p>
          <a:r>
            <a:rPr lang="de-DE" sz="1000" dirty="0" err="1">
              <a:solidFill>
                <a:schemeClr val="tx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KatalogPlus</a:t>
          </a:r>
          <a:endParaRPr lang="de-DE" sz="1000" dirty="0">
            <a:solidFill>
              <a:schemeClr val="tx1"/>
            </a:solidFill>
          </a:endParaRPr>
        </a:p>
      </dgm:t>
    </dgm:pt>
    <dgm:pt modelId="{7DC343B1-BAC1-4738-9B1E-A849FF7DD659}" type="parTrans" cxnId="{D138A2FD-5DD1-49AA-8F27-156ACDE4C8C4}">
      <dgm:prSet/>
      <dgm:spPr/>
      <dgm:t>
        <a:bodyPr/>
        <a:lstStyle/>
        <a:p>
          <a:endParaRPr lang="de-DE"/>
        </a:p>
      </dgm:t>
    </dgm:pt>
    <dgm:pt modelId="{865D1A31-F9BD-40A0-A49F-11F9895EF74C}" type="sibTrans" cxnId="{D138A2FD-5DD1-49AA-8F27-156ACDE4C8C4}">
      <dgm:prSet/>
      <dgm:spPr/>
      <dgm:t>
        <a:bodyPr/>
        <a:lstStyle/>
        <a:p>
          <a:endParaRPr lang="de-DE"/>
        </a:p>
      </dgm:t>
    </dgm:pt>
    <dgm:pt modelId="{3B975650-2C92-4D6A-A1C5-4B2EAD54DE0F}">
      <dgm:prSet phldrT="[Text]"/>
      <dgm:spPr/>
      <dgm:t>
        <a:bodyPr/>
        <a:lstStyle/>
        <a:p>
          <a:r>
            <a:rPr lang="de-DE" sz="1000" dirty="0">
              <a:solidFill>
                <a:schemeClr val="tx1"/>
              </a:solidFill>
              <a:hlinkClick xmlns:r="http://schemas.openxmlformats.org/officeDocument/2006/relationships" r:id="rId3"/>
            </a:rPr>
            <a:t>DigiBib</a:t>
          </a:r>
          <a:endParaRPr lang="de-DE" sz="1000" dirty="0">
            <a:solidFill>
              <a:schemeClr val="tx1"/>
            </a:solidFill>
          </a:endParaRPr>
        </a:p>
      </dgm:t>
    </dgm:pt>
    <dgm:pt modelId="{46C9F94A-38AD-4DA5-AD57-9D16C9F5CB70}" type="parTrans" cxnId="{9905ACD5-A933-437E-B6B9-36267915B34E}">
      <dgm:prSet/>
      <dgm:spPr/>
      <dgm:t>
        <a:bodyPr/>
        <a:lstStyle/>
        <a:p>
          <a:endParaRPr lang="de-DE"/>
        </a:p>
      </dgm:t>
    </dgm:pt>
    <dgm:pt modelId="{6377A3F8-9B20-4AA4-9E88-BB087D7C6C95}" type="sibTrans" cxnId="{9905ACD5-A933-437E-B6B9-36267915B34E}">
      <dgm:prSet/>
      <dgm:spPr/>
      <dgm:t>
        <a:bodyPr/>
        <a:lstStyle/>
        <a:p>
          <a:endParaRPr lang="de-DE"/>
        </a:p>
      </dgm:t>
    </dgm:pt>
    <dgm:pt modelId="{EA69CAD6-42D2-44FE-8301-D44179D6A1EF}">
      <dgm:prSet phldrT="[Text]" custT="1"/>
      <dgm:spPr/>
      <dgm:t>
        <a:bodyPr/>
        <a:lstStyle/>
        <a:p>
          <a:r>
            <a:rPr lang="de-DE" sz="1500" dirty="0">
              <a:hlinkClick xmlns:r="http://schemas.openxmlformats.org/officeDocument/2006/relationships" r:id="rId4"/>
            </a:rPr>
            <a:t>Schulungsangebot der UB</a:t>
          </a:r>
          <a:endParaRPr lang="de-DE" sz="1500" dirty="0"/>
        </a:p>
      </dgm:t>
    </dgm:pt>
    <dgm:pt modelId="{191C5C40-F1FE-4CB1-9CA3-638173390A29}" type="parTrans" cxnId="{805356F1-9B2C-437B-B599-95DE34E9626E}">
      <dgm:prSet/>
      <dgm:spPr/>
      <dgm:t>
        <a:bodyPr/>
        <a:lstStyle/>
        <a:p>
          <a:endParaRPr lang="de-DE"/>
        </a:p>
      </dgm:t>
    </dgm:pt>
    <dgm:pt modelId="{765172E5-E820-42DB-BBBA-FFF344676BB4}" type="sibTrans" cxnId="{805356F1-9B2C-437B-B599-95DE34E9626E}">
      <dgm:prSet/>
      <dgm:spPr/>
      <dgm:t>
        <a:bodyPr/>
        <a:lstStyle/>
        <a:p>
          <a:endParaRPr lang="de-DE"/>
        </a:p>
      </dgm:t>
    </dgm:pt>
    <dgm:pt modelId="{442FC293-1B00-4355-B1C9-23AE2B9637D2}">
      <dgm:prSet phldrT="[Text]"/>
      <dgm:spPr/>
      <dgm:t>
        <a:bodyPr/>
        <a:lstStyle/>
        <a:p>
          <a:r>
            <a:rPr lang="de-DE" sz="1000" dirty="0">
              <a:solidFill>
                <a:schemeClr val="tx1"/>
              </a:solidFill>
            </a:rPr>
            <a:t>Schulungen vor Ort</a:t>
          </a:r>
        </a:p>
      </dgm:t>
    </dgm:pt>
    <dgm:pt modelId="{EEFD3077-E8A0-4090-A49A-5A7950AD1E24}" type="parTrans" cxnId="{9B53AD8F-2E0A-4FB8-B000-532F7B8FD979}">
      <dgm:prSet/>
      <dgm:spPr/>
      <dgm:t>
        <a:bodyPr/>
        <a:lstStyle/>
        <a:p>
          <a:endParaRPr lang="de-DE"/>
        </a:p>
      </dgm:t>
    </dgm:pt>
    <dgm:pt modelId="{F1B0F1A2-09BC-4264-A713-13793607214B}" type="sibTrans" cxnId="{9B53AD8F-2E0A-4FB8-B000-532F7B8FD979}">
      <dgm:prSet/>
      <dgm:spPr/>
      <dgm:t>
        <a:bodyPr/>
        <a:lstStyle/>
        <a:p>
          <a:endParaRPr lang="de-DE"/>
        </a:p>
      </dgm:t>
    </dgm:pt>
    <dgm:pt modelId="{54580480-0024-4CD4-91D1-3750A87D9613}">
      <dgm:prSet phldrT="[Text]"/>
      <dgm:spPr/>
      <dgm:t>
        <a:bodyPr/>
        <a:lstStyle/>
        <a:p>
          <a:r>
            <a:rPr lang="de-DE" sz="1000" dirty="0">
              <a:solidFill>
                <a:schemeClr val="tx1"/>
              </a:solidFill>
            </a:rPr>
            <a:t>Individuelle Unterstützung</a:t>
          </a:r>
        </a:p>
      </dgm:t>
    </dgm:pt>
    <dgm:pt modelId="{0B22F54C-E288-4EC6-8FF9-CE56984FF7DC}" type="parTrans" cxnId="{B260750E-5C57-4C6A-A62D-8C03B4562767}">
      <dgm:prSet/>
      <dgm:spPr/>
      <dgm:t>
        <a:bodyPr/>
        <a:lstStyle/>
        <a:p>
          <a:endParaRPr lang="de-DE"/>
        </a:p>
      </dgm:t>
    </dgm:pt>
    <dgm:pt modelId="{6C96D775-DC38-467B-9A29-1AA487F79474}" type="sibTrans" cxnId="{B260750E-5C57-4C6A-A62D-8C03B4562767}">
      <dgm:prSet/>
      <dgm:spPr/>
      <dgm:t>
        <a:bodyPr/>
        <a:lstStyle/>
        <a:p>
          <a:endParaRPr lang="de-DE"/>
        </a:p>
      </dgm:t>
    </dgm:pt>
    <dgm:pt modelId="{17420221-565C-4627-9012-9F05405062DC}">
      <dgm:prSet phldrT="[Text]"/>
      <dgm:spPr/>
      <dgm:t>
        <a:bodyPr/>
        <a:lstStyle/>
        <a:p>
          <a:r>
            <a:rPr lang="de-DE" dirty="0"/>
            <a:t>Fragen? </a:t>
          </a:r>
        </a:p>
        <a:p>
          <a:r>
            <a:rPr lang="de-DE" dirty="0"/>
            <a:t>Die beantworten wir gerne persönlich oder per Mail</a:t>
          </a:r>
        </a:p>
      </dgm:t>
    </dgm:pt>
    <dgm:pt modelId="{C47C8B71-A597-496C-951D-1A87928378F4}" type="parTrans" cxnId="{43040337-86FD-44BA-A60A-8DDBA09462F0}">
      <dgm:prSet/>
      <dgm:spPr/>
      <dgm:t>
        <a:bodyPr/>
        <a:lstStyle/>
        <a:p>
          <a:endParaRPr lang="de-DE"/>
        </a:p>
      </dgm:t>
    </dgm:pt>
    <dgm:pt modelId="{94864650-D34C-4F50-B810-CD60C61A33CB}" type="sibTrans" cxnId="{43040337-86FD-44BA-A60A-8DDBA09462F0}">
      <dgm:prSet/>
      <dgm:spPr/>
      <dgm:t>
        <a:bodyPr/>
        <a:lstStyle/>
        <a:p>
          <a:endParaRPr lang="de-DE"/>
        </a:p>
      </dgm:t>
    </dgm:pt>
    <dgm:pt modelId="{3C6043FB-EEE4-4BE3-A925-8FB2B502E6BD}">
      <dgm:prSet phldrT="[Text]"/>
      <dgm:spPr/>
      <dgm:t>
        <a:bodyPr/>
        <a:lstStyle/>
        <a:p>
          <a:r>
            <a:rPr lang="de-DE" dirty="0">
              <a:solidFill>
                <a:schemeClr val="tx1"/>
              </a:solidFill>
            </a:rPr>
            <a:t>E-Mail: </a:t>
          </a:r>
          <a:r>
            <a:rPr lang="de-DE" dirty="0">
              <a:solidFill>
                <a:schemeClr val="tx1"/>
              </a:solidFill>
              <a:hlinkClick xmlns:r="http://schemas.openxmlformats.org/officeDocument/2006/relationships"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bibliothek@uni-koblenz.de</a:t>
          </a:r>
          <a:endParaRPr lang="de-DE" dirty="0">
            <a:solidFill>
              <a:schemeClr val="tx1"/>
            </a:solidFill>
          </a:endParaRPr>
        </a:p>
      </dgm:t>
    </dgm:pt>
    <dgm:pt modelId="{BE72AF1C-66FF-4DE0-B761-45E385C25814}" type="parTrans" cxnId="{1E69961A-F46E-445E-908F-AA63BF8307B1}">
      <dgm:prSet/>
      <dgm:spPr/>
      <dgm:t>
        <a:bodyPr/>
        <a:lstStyle/>
        <a:p>
          <a:endParaRPr lang="de-DE"/>
        </a:p>
      </dgm:t>
    </dgm:pt>
    <dgm:pt modelId="{65C90F17-466E-4D27-991B-9A931702E720}" type="sibTrans" cxnId="{1E69961A-F46E-445E-908F-AA63BF8307B1}">
      <dgm:prSet/>
      <dgm:spPr/>
      <dgm:t>
        <a:bodyPr/>
        <a:lstStyle/>
        <a:p>
          <a:endParaRPr lang="de-DE"/>
        </a:p>
      </dgm:t>
    </dgm:pt>
    <dgm:pt modelId="{8A52616C-DFAB-45CE-A680-ED0EDA93988B}">
      <dgm:prSet phldrT="[Text]" custT="1"/>
      <dgm:spPr/>
      <dgm:t>
        <a:bodyPr/>
        <a:lstStyle/>
        <a:p>
          <a:pPr>
            <a:buNone/>
          </a:pPr>
          <a:r>
            <a:rPr lang="de-DE" sz="1500" kern="1200" dirty="0">
              <a:hlinkClick xmlns:r="http://schemas.openxmlformats.org/officeDocument/2006/relationships" r:id="rId6"/>
            </a:rPr>
            <a:t>Einstieg für Erstsemester</a:t>
          </a:r>
          <a:endParaRPr lang="de-DE" sz="1500" kern="1200" dirty="0"/>
        </a:p>
      </dgm:t>
    </dgm:pt>
    <dgm:pt modelId="{866D6367-19AB-498D-9365-729207650FF4}" type="parTrans" cxnId="{32E0C2BB-4B99-42BE-9791-5CB0B8EADC9B}">
      <dgm:prSet/>
      <dgm:spPr/>
      <dgm:t>
        <a:bodyPr/>
        <a:lstStyle/>
        <a:p>
          <a:endParaRPr lang="de-DE"/>
        </a:p>
      </dgm:t>
    </dgm:pt>
    <dgm:pt modelId="{3ECFEB2C-5045-4688-B340-D3C67018DFD7}" type="sibTrans" cxnId="{32E0C2BB-4B99-42BE-9791-5CB0B8EADC9B}">
      <dgm:prSet/>
      <dgm:spPr/>
      <dgm:t>
        <a:bodyPr/>
        <a:lstStyle/>
        <a:p>
          <a:endParaRPr lang="de-DE"/>
        </a:p>
      </dgm:t>
    </dgm:pt>
    <dgm:pt modelId="{AB5B9DCF-AD93-4A60-A0AB-1E4BEBCC90B2}">
      <dgm:prSet phldrT="[Text]"/>
      <dgm:spPr/>
      <dgm:t>
        <a:bodyPr/>
        <a:lstStyle/>
        <a:p>
          <a:r>
            <a:rPr lang="de-DE" sz="1000" dirty="0">
              <a:solidFill>
                <a:schemeClr val="tx1"/>
              </a:solidFill>
              <a:hlinkClick xmlns:r="http://schemas.openxmlformats.org/officeDocument/2006/relationships"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DBIS</a:t>
          </a:r>
          <a:r>
            <a:rPr lang="de-DE" sz="1000" dirty="0">
              <a:solidFill>
                <a:schemeClr val="tx1"/>
              </a:solidFill>
            </a:rPr>
            <a:t> (Datenbanken)</a:t>
          </a:r>
        </a:p>
      </dgm:t>
    </dgm:pt>
    <dgm:pt modelId="{6D276063-E926-495A-9B70-5C15C151E9F7}" type="parTrans" cxnId="{6615D0AE-6D35-434D-8749-2DA87615D8B8}">
      <dgm:prSet/>
      <dgm:spPr/>
      <dgm:t>
        <a:bodyPr/>
        <a:lstStyle/>
        <a:p>
          <a:endParaRPr lang="de-DE"/>
        </a:p>
      </dgm:t>
    </dgm:pt>
    <dgm:pt modelId="{B5414070-A2E3-4E1B-826F-14E199955CDE}" type="sibTrans" cxnId="{6615D0AE-6D35-434D-8749-2DA87615D8B8}">
      <dgm:prSet/>
      <dgm:spPr/>
      <dgm:t>
        <a:bodyPr/>
        <a:lstStyle/>
        <a:p>
          <a:endParaRPr lang="de-DE"/>
        </a:p>
      </dgm:t>
    </dgm:pt>
    <dgm:pt modelId="{CDBA8621-0FA0-4328-8427-91833CED5DD8}">
      <dgm:prSet phldrT="[Text]"/>
      <dgm:spPr/>
      <dgm:t>
        <a:bodyPr/>
        <a:lstStyle/>
        <a:p>
          <a:r>
            <a:rPr lang="de-DE" sz="1000" dirty="0">
              <a:solidFill>
                <a:schemeClr val="tx1"/>
              </a:solidFill>
            </a:rPr>
            <a:t>Online Tutorials</a:t>
          </a:r>
        </a:p>
      </dgm:t>
    </dgm:pt>
    <dgm:pt modelId="{D6EE59A5-C020-41E5-A5FD-A9CCA56E4E57}" type="parTrans" cxnId="{60C5E5A2-69FD-44BB-9157-EA4DBF54501F}">
      <dgm:prSet/>
      <dgm:spPr/>
      <dgm:t>
        <a:bodyPr/>
        <a:lstStyle/>
        <a:p>
          <a:endParaRPr lang="de-DE"/>
        </a:p>
      </dgm:t>
    </dgm:pt>
    <dgm:pt modelId="{5E094503-F51A-4AC3-9BF0-148E0EBCCCA9}" type="sibTrans" cxnId="{60C5E5A2-69FD-44BB-9157-EA4DBF54501F}">
      <dgm:prSet/>
      <dgm:spPr/>
      <dgm:t>
        <a:bodyPr/>
        <a:lstStyle/>
        <a:p>
          <a:endParaRPr lang="de-DE"/>
        </a:p>
      </dgm:t>
    </dgm:pt>
    <dgm:pt modelId="{04B78D46-0802-4613-A272-CE20FC85AF4E}">
      <dgm:prSet phldrT="[Text]"/>
      <dgm:spPr/>
      <dgm:t>
        <a:bodyPr/>
        <a:lstStyle/>
        <a:p>
          <a:endParaRPr lang="de-DE" sz="900" kern="1200" dirty="0"/>
        </a:p>
      </dgm:t>
    </dgm:pt>
    <dgm:pt modelId="{1D9A5996-1B6A-47AD-AD3B-6DD03DADC657}" type="parTrans" cxnId="{B4B31312-CF16-43EC-9470-ED1E5BA9525F}">
      <dgm:prSet/>
      <dgm:spPr/>
      <dgm:t>
        <a:bodyPr/>
        <a:lstStyle/>
        <a:p>
          <a:endParaRPr lang="de-DE"/>
        </a:p>
      </dgm:t>
    </dgm:pt>
    <dgm:pt modelId="{0C676B3D-4C38-407C-86A9-D4F817F3489F}" type="sibTrans" cxnId="{B4B31312-CF16-43EC-9470-ED1E5BA9525F}">
      <dgm:prSet/>
      <dgm:spPr/>
      <dgm:t>
        <a:bodyPr/>
        <a:lstStyle/>
        <a:p>
          <a:endParaRPr lang="de-DE"/>
        </a:p>
      </dgm:t>
    </dgm:pt>
    <dgm:pt modelId="{497A6CC9-41BF-4187-8141-76304EBEF8D3}">
      <dgm:prSet phldrT="[Text]" custT="1"/>
      <dgm:spPr/>
      <dgm:t>
        <a:bodyPr/>
        <a:lstStyle/>
        <a:p>
          <a:pPr>
            <a:buNone/>
          </a:pPr>
          <a:r>
            <a:rPr lang="en-US" sz="1100" kern="1200" dirty="0">
              <a:solidFill>
                <a:schemeClr val="tx1"/>
              </a:solidFill>
            </a:rPr>
            <a:t>Hier </a:t>
          </a:r>
          <a:r>
            <a:rPr lang="en-US" sz="1100" kern="1200" dirty="0" err="1">
              <a:solidFill>
                <a:schemeClr val="tx1"/>
              </a:solidFill>
            </a:rPr>
            <a:t>findet</a:t>
          </a:r>
          <a:r>
            <a:rPr lang="en-US" sz="1100" kern="1200" dirty="0">
              <a:solidFill>
                <a:schemeClr val="tx1"/>
              </a:solidFill>
            </a:rPr>
            <a:t> </a:t>
          </a:r>
          <a:r>
            <a:rPr lang="en-US" sz="1100" kern="1200" dirty="0" err="1">
              <a:solidFill>
                <a:schemeClr val="tx1"/>
              </a:solidFill>
            </a:rPr>
            <a:t>Ihr</a:t>
          </a:r>
          <a:r>
            <a:rPr lang="en-US" sz="1100" kern="1200" dirty="0">
              <a:solidFill>
                <a:schemeClr val="tx1"/>
              </a:solidFill>
            </a:rPr>
            <a:t> alle </a:t>
          </a:r>
          <a:r>
            <a:rPr lang="en-US" sz="1100" kern="1200" dirty="0" err="1">
              <a:solidFill>
                <a:schemeClr val="tx1"/>
              </a:solidFill>
            </a:rPr>
            <a:t>wichtigen</a:t>
          </a:r>
          <a:r>
            <a:rPr lang="en-US" sz="1100" kern="1200" dirty="0">
              <a:solidFill>
                <a:schemeClr val="tx1"/>
              </a:solidFill>
            </a:rPr>
            <a:t> </a:t>
          </a:r>
          <a:r>
            <a:rPr lang="en-US" sz="1100" kern="1200" dirty="0" err="1">
              <a:solidFill>
                <a:schemeClr val="tx1"/>
              </a:solidFill>
            </a:rPr>
            <a:t>Infos</a:t>
          </a:r>
          <a:r>
            <a:rPr lang="en-US" sz="1100" kern="1200" dirty="0">
              <a:solidFill>
                <a:schemeClr val="tx1"/>
              </a:solidFill>
            </a:rPr>
            <a:t> für den Start in der UB</a:t>
          </a:r>
          <a:endParaRPr lang="de-DE" sz="1100" kern="1200" dirty="0"/>
        </a:p>
      </dgm:t>
    </dgm:pt>
    <dgm:pt modelId="{07861BA2-4AB3-45F3-923E-6378C198C9B6}" type="parTrans" cxnId="{E8BB519C-3CCA-46FC-9BA8-F68921C20D93}">
      <dgm:prSet/>
      <dgm:spPr/>
      <dgm:t>
        <a:bodyPr/>
        <a:lstStyle/>
        <a:p>
          <a:endParaRPr lang="de-DE"/>
        </a:p>
      </dgm:t>
    </dgm:pt>
    <dgm:pt modelId="{2FB93F11-082E-42A5-9187-53877D9ECDB1}" type="sibTrans" cxnId="{E8BB519C-3CCA-46FC-9BA8-F68921C20D93}">
      <dgm:prSet/>
      <dgm:spPr/>
      <dgm:t>
        <a:bodyPr/>
        <a:lstStyle/>
        <a:p>
          <a:endParaRPr lang="de-DE"/>
        </a:p>
      </dgm:t>
    </dgm:pt>
    <dgm:pt modelId="{C9006011-35D6-479B-A80E-A71284ADF6CE}" type="pres">
      <dgm:prSet presAssocID="{FC3D25D5-9443-4C39-866D-B12E7E92AAE8}" presName="linearFlow" presStyleCnt="0">
        <dgm:presLayoutVars>
          <dgm:dir/>
          <dgm:resizeHandles val="exact"/>
        </dgm:presLayoutVars>
      </dgm:prSet>
      <dgm:spPr/>
    </dgm:pt>
    <dgm:pt modelId="{58B52AD0-1701-4394-A718-3F40203B525C}" type="pres">
      <dgm:prSet presAssocID="{FC93A459-2967-459F-A74D-96281E7424CD}" presName="composite" presStyleCnt="0"/>
      <dgm:spPr/>
    </dgm:pt>
    <dgm:pt modelId="{763BD08D-5081-41B4-A9C6-4CABC3AE58CB}" type="pres">
      <dgm:prSet presAssocID="{FC93A459-2967-459F-A74D-96281E7424CD}" presName="imgShp" presStyleLbl="fgImgPlace1" presStyleIdx="0" presStyleCnt="4"/>
      <dgm:spPr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D21C24C3-8C80-4FB0-9776-3DB73C29774A}" type="pres">
      <dgm:prSet presAssocID="{FC93A459-2967-459F-A74D-96281E7424CD}" presName="txShp" presStyleLbl="node1" presStyleIdx="0" presStyleCnt="4">
        <dgm:presLayoutVars>
          <dgm:bulletEnabled val="1"/>
        </dgm:presLayoutVars>
      </dgm:prSet>
      <dgm:spPr/>
    </dgm:pt>
    <dgm:pt modelId="{287240BB-2696-40E6-A56E-CD1082017527}" type="pres">
      <dgm:prSet presAssocID="{587D1389-0232-4419-8E0C-60417F2DBEF2}" presName="spacing" presStyleCnt="0"/>
      <dgm:spPr/>
    </dgm:pt>
    <dgm:pt modelId="{07EB7D43-72C9-4189-AB83-B16DE4DE9150}" type="pres">
      <dgm:prSet presAssocID="{EA69CAD6-42D2-44FE-8301-D44179D6A1EF}" presName="composite" presStyleCnt="0"/>
      <dgm:spPr/>
    </dgm:pt>
    <dgm:pt modelId="{57088B4C-917B-4B84-BC6E-38AB4D03281B}" type="pres">
      <dgm:prSet presAssocID="{EA69CAD6-42D2-44FE-8301-D44179D6A1EF}" presName="imgShp" presStyleLbl="fgImgPlace1" presStyleIdx="1" presStyleCnt="4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10989B0-05B8-4A79-971A-292C70B37E6C}" type="pres">
      <dgm:prSet presAssocID="{EA69CAD6-42D2-44FE-8301-D44179D6A1EF}" presName="txShp" presStyleLbl="node1" presStyleIdx="1" presStyleCnt="4">
        <dgm:presLayoutVars>
          <dgm:bulletEnabled val="1"/>
        </dgm:presLayoutVars>
      </dgm:prSet>
      <dgm:spPr/>
    </dgm:pt>
    <dgm:pt modelId="{A46B689A-9FA1-4076-A235-C00F84C794BD}" type="pres">
      <dgm:prSet presAssocID="{765172E5-E820-42DB-BBBA-FFF344676BB4}" presName="spacing" presStyleCnt="0"/>
      <dgm:spPr/>
    </dgm:pt>
    <dgm:pt modelId="{5C3BA479-D3E5-44C6-A686-D5AF91FFEE99}" type="pres">
      <dgm:prSet presAssocID="{8A52616C-DFAB-45CE-A680-ED0EDA93988B}" presName="composite" presStyleCnt="0"/>
      <dgm:spPr/>
    </dgm:pt>
    <dgm:pt modelId="{05E50DD3-2F35-4C18-87CA-EC2DED0FE5E9}" type="pres">
      <dgm:prSet presAssocID="{8A52616C-DFAB-45CE-A680-ED0EDA93988B}" presName="imgShp" presStyleLbl="fgImgPlace1" presStyleIdx="2" presStyleCnt="4"/>
      <dgm:spPr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3E4C1010-7048-4ACC-A1B7-13FD2DCCC1EB}" type="pres">
      <dgm:prSet presAssocID="{8A52616C-DFAB-45CE-A680-ED0EDA93988B}" presName="txShp" presStyleLbl="node1" presStyleIdx="2" presStyleCnt="4">
        <dgm:presLayoutVars>
          <dgm:bulletEnabled val="1"/>
        </dgm:presLayoutVars>
      </dgm:prSet>
      <dgm:spPr/>
    </dgm:pt>
    <dgm:pt modelId="{EE18BD26-C5AF-4C48-819A-E0C4015069FF}" type="pres">
      <dgm:prSet presAssocID="{3ECFEB2C-5045-4688-B340-D3C67018DFD7}" presName="spacing" presStyleCnt="0"/>
      <dgm:spPr/>
    </dgm:pt>
    <dgm:pt modelId="{03EA798B-50CD-41D9-98D7-BE933864F176}" type="pres">
      <dgm:prSet presAssocID="{17420221-565C-4627-9012-9F05405062DC}" presName="composite" presStyleCnt="0"/>
      <dgm:spPr/>
    </dgm:pt>
    <dgm:pt modelId="{33265937-E4A9-4629-AE0A-030DA03DC95A}" type="pres">
      <dgm:prSet presAssocID="{17420221-565C-4627-9012-9F05405062DC}" presName="imgShp" presStyleLbl="fgImgPlace1" presStyleIdx="3" presStyleCnt="4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mschlag"/>
        </a:ext>
      </dgm:extLst>
    </dgm:pt>
    <dgm:pt modelId="{60634759-19A2-491F-8D8E-0480619F5317}" type="pres">
      <dgm:prSet presAssocID="{17420221-565C-4627-9012-9F05405062DC}" presName="txShp" presStyleLbl="node1" presStyleIdx="3" presStyleCnt="4">
        <dgm:presLayoutVars>
          <dgm:bulletEnabled val="1"/>
        </dgm:presLayoutVars>
      </dgm:prSet>
      <dgm:spPr/>
    </dgm:pt>
  </dgm:ptLst>
  <dgm:cxnLst>
    <dgm:cxn modelId="{70821E03-02A9-4F8A-8508-92215EFED0A9}" type="presOf" srcId="{AB5B9DCF-AD93-4A60-A0AB-1E4BEBCC90B2}" destId="{D21C24C3-8C80-4FB0-9776-3DB73C29774A}" srcOrd="0" destOrd="3" presId="urn:microsoft.com/office/officeart/2005/8/layout/vList3"/>
    <dgm:cxn modelId="{47E4D503-4850-45F6-89A8-18CF3AC84EF4}" type="presOf" srcId="{04B78D46-0802-4613-A272-CE20FC85AF4E}" destId="{3E4C1010-7048-4ACC-A1B7-13FD2DCCC1EB}" srcOrd="0" destOrd="2" presId="urn:microsoft.com/office/officeart/2005/8/layout/vList3"/>
    <dgm:cxn modelId="{A0413C06-2506-42AB-A81F-359A8561658A}" type="presOf" srcId="{8EA815B5-93AF-4CFF-AA41-EFF3924CAB6A}" destId="{D21C24C3-8C80-4FB0-9776-3DB73C29774A}" srcOrd="0" destOrd="1" presId="urn:microsoft.com/office/officeart/2005/8/layout/vList3"/>
    <dgm:cxn modelId="{B260750E-5C57-4C6A-A62D-8C03B4562767}" srcId="{EA69CAD6-42D2-44FE-8301-D44179D6A1EF}" destId="{54580480-0024-4CD4-91D1-3750A87D9613}" srcOrd="2" destOrd="0" parTransId="{0B22F54C-E288-4EC6-8FF9-CE56984FF7DC}" sibTransId="{6C96D775-DC38-467B-9A29-1AA487F79474}"/>
    <dgm:cxn modelId="{B4B31312-CF16-43EC-9470-ED1E5BA9525F}" srcId="{8A52616C-DFAB-45CE-A680-ED0EDA93988B}" destId="{04B78D46-0802-4613-A272-CE20FC85AF4E}" srcOrd="1" destOrd="0" parTransId="{1D9A5996-1B6A-47AD-AD3B-6DD03DADC657}" sibTransId="{0C676B3D-4C38-407C-86A9-D4F817F3489F}"/>
    <dgm:cxn modelId="{B8D80D19-345D-4B00-B87A-13B4B776A550}" type="presOf" srcId="{8A52616C-DFAB-45CE-A680-ED0EDA93988B}" destId="{3E4C1010-7048-4ACC-A1B7-13FD2DCCC1EB}" srcOrd="0" destOrd="0" presId="urn:microsoft.com/office/officeart/2005/8/layout/vList3"/>
    <dgm:cxn modelId="{1E69961A-F46E-445E-908F-AA63BF8307B1}" srcId="{17420221-565C-4627-9012-9F05405062DC}" destId="{3C6043FB-EEE4-4BE3-A925-8FB2B502E6BD}" srcOrd="0" destOrd="0" parTransId="{BE72AF1C-66FF-4DE0-B761-45E385C25814}" sibTransId="{65C90F17-466E-4D27-991B-9A931702E720}"/>
    <dgm:cxn modelId="{34654525-351C-4B14-B642-C33BB7C03FFF}" type="presOf" srcId="{497A6CC9-41BF-4187-8141-76304EBEF8D3}" destId="{3E4C1010-7048-4ACC-A1B7-13FD2DCCC1EB}" srcOrd="0" destOrd="1" presId="urn:microsoft.com/office/officeart/2005/8/layout/vList3"/>
    <dgm:cxn modelId="{1FB4272F-6FEB-4390-B22F-10277994BC7A}" type="presOf" srcId="{442FC293-1B00-4355-B1C9-23AE2B9637D2}" destId="{710989B0-05B8-4A79-971A-292C70B37E6C}" srcOrd="0" destOrd="1" presId="urn:microsoft.com/office/officeart/2005/8/layout/vList3"/>
    <dgm:cxn modelId="{43040337-86FD-44BA-A60A-8DDBA09462F0}" srcId="{FC3D25D5-9443-4C39-866D-B12E7E92AAE8}" destId="{17420221-565C-4627-9012-9F05405062DC}" srcOrd="3" destOrd="0" parTransId="{C47C8B71-A597-496C-951D-1A87928378F4}" sibTransId="{94864650-D34C-4F50-B810-CD60C61A33CB}"/>
    <dgm:cxn modelId="{CC814148-696B-419D-B150-84C22893D7EB}" type="presOf" srcId="{FC93A459-2967-459F-A74D-96281E7424CD}" destId="{D21C24C3-8C80-4FB0-9776-3DB73C29774A}" srcOrd="0" destOrd="0" presId="urn:microsoft.com/office/officeart/2005/8/layout/vList3"/>
    <dgm:cxn modelId="{41BDF34F-75F3-489D-90B1-5714947E4C39}" type="presOf" srcId="{3C6043FB-EEE4-4BE3-A925-8FB2B502E6BD}" destId="{60634759-19A2-491F-8D8E-0480619F5317}" srcOrd="0" destOrd="1" presId="urn:microsoft.com/office/officeart/2005/8/layout/vList3"/>
    <dgm:cxn modelId="{6A18F874-3A65-4CC2-B892-C37F12B72880}" srcId="{FC3D25D5-9443-4C39-866D-B12E7E92AAE8}" destId="{FC93A459-2967-459F-A74D-96281E7424CD}" srcOrd="0" destOrd="0" parTransId="{A886AF00-39D5-4DAF-8061-0ACFDA1011F2}" sibTransId="{587D1389-0232-4419-8E0C-60417F2DBEF2}"/>
    <dgm:cxn modelId="{F0C9128D-1244-4DA9-A66C-1A72F07DA542}" type="presOf" srcId="{FC3D25D5-9443-4C39-866D-B12E7E92AAE8}" destId="{C9006011-35D6-479B-A80E-A71284ADF6CE}" srcOrd="0" destOrd="0" presId="urn:microsoft.com/office/officeart/2005/8/layout/vList3"/>
    <dgm:cxn modelId="{9B53AD8F-2E0A-4FB8-B000-532F7B8FD979}" srcId="{EA69CAD6-42D2-44FE-8301-D44179D6A1EF}" destId="{442FC293-1B00-4355-B1C9-23AE2B9637D2}" srcOrd="0" destOrd="0" parTransId="{EEFD3077-E8A0-4090-A49A-5A7950AD1E24}" sibTransId="{F1B0F1A2-09BC-4264-A713-13793607214B}"/>
    <dgm:cxn modelId="{E8BB519C-3CCA-46FC-9BA8-F68921C20D93}" srcId="{8A52616C-DFAB-45CE-A680-ED0EDA93988B}" destId="{497A6CC9-41BF-4187-8141-76304EBEF8D3}" srcOrd="0" destOrd="0" parTransId="{07861BA2-4AB3-45F3-923E-6378C198C9B6}" sibTransId="{2FB93F11-082E-42A5-9187-53877D9ECDB1}"/>
    <dgm:cxn modelId="{60C5E5A2-69FD-44BB-9157-EA4DBF54501F}" srcId="{EA69CAD6-42D2-44FE-8301-D44179D6A1EF}" destId="{CDBA8621-0FA0-4328-8427-91833CED5DD8}" srcOrd="1" destOrd="0" parTransId="{D6EE59A5-C020-41E5-A5FD-A9CCA56E4E57}" sibTransId="{5E094503-F51A-4AC3-9BF0-148E0EBCCCA9}"/>
    <dgm:cxn modelId="{6615D0AE-6D35-434D-8749-2DA87615D8B8}" srcId="{FC93A459-2967-459F-A74D-96281E7424CD}" destId="{AB5B9DCF-AD93-4A60-A0AB-1E4BEBCC90B2}" srcOrd="2" destOrd="0" parTransId="{6D276063-E926-495A-9B70-5C15C151E9F7}" sibTransId="{B5414070-A2E3-4E1B-826F-14E199955CDE}"/>
    <dgm:cxn modelId="{32E0C2BB-4B99-42BE-9791-5CB0B8EADC9B}" srcId="{FC3D25D5-9443-4C39-866D-B12E7E92AAE8}" destId="{8A52616C-DFAB-45CE-A680-ED0EDA93988B}" srcOrd="2" destOrd="0" parTransId="{866D6367-19AB-498D-9365-729207650FF4}" sibTransId="{3ECFEB2C-5045-4688-B340-D3C67018DFD7}"/>
    <dgm:cxn modelId="{377DC6CA-C158-4C6F-96F2-DF49741BDE0D}" type="presOf" srcId="{3B975650-2C92-4D6A-A1C5-4B2EAD54DE0F}" destId="{D21C24C3-8C80-4FB0-9776-3DB73C29774A}" srcOrd="0" destOrd="2" presId="urn:microsoft.com/office/officeart/2005/8/layout/vList3"/>
    <dgm:cxn modelId="{4B2E72CE-9108-40D5-9443-BDC4125B1ED8}" type="presOf" srcId="{EA69CAD6-42D2-44FE-8301-D44179D6A1EF}" destId="{710989B0-05B8-4A79-971A-292C70B37E6C}" srcOrd="0" destOrd="0" presId="urn:microsoft.com/office/officeart/2005/8/layout/vList3"/>
    <dgm:cxn modelId="{73D9C6D3-D280-499E-A6AB-C3273962387E}" type="presOf" srcId="{54580480-0024-4CD4-91D1-3750A87D9613}" destId="{710989B0-05B8-4A79-971A-292C70B37E6C}" srcOrd="0" destOrd="3" presId="urn:microsoft.com/office/officeart/2005/8/layout/vList3"/>
    <dgm:cxn modelId="{9905ACD5-A933-437E-B6B9-36267915B34E}" srcId="{FC93A459-2967-459F-A74D-96281E7424CD}" destId="{3B975650-2C92-4D6A-A1C5-4B2EAD54DE0F}" srcOrd="1" destOrd="0" parTransId="{46C9F94A-38AD-4DA5-AD57-9D16C9F5CB70}" sibTransId="{6377A3F8-9B20-4AA4-9E88-BB087D7C6C95}"/>
    <dgm:cxn modelId="{885DCAD9-8F95-467E-85BB-5524ABF57DA5}" type="presOf" srcId="{17420221-565C-4627-9012-9F05405062DC}" destId="{60634759-19A2-491F-8D8E-0480619F5317}" srcOrd="0" destOrd="0" presId="urn:microsoft.com/office/officeart/2005/8/layout/vList3"/>
    <dgm:cxn modelId="{3BDFFAE2-58A3-4CFC-802D-CB907F2D7A5E}" type="presOf" srcId="{CDBA8621-0FA0-4328-8427-91833CED5DD8}" destId="{710989B0-05B8-4A79-971A-292C70B37E6C}" srcOrd="0" destOrd="2" presId="urn:microsoft.com/office/officeart/2005/8/layout/vList3"/>
    <dgm:cxn modelId="{805356F1-9B2C-437B-B599-95DE34E9626E}" srcId="{FC3D25D5-9443-4C39-866D-B12E7E92AAE8}" destId="{EA69CAD6-42D2-44FE-8301-D44179D6A1EF}" srcOrd="1" destOrd="0" parTransId="{191C5C40-F1FE-4CB1-9CA3-638173390A29}" sibTransId="{765172E5-E820-42DB-BBBA-FFF344676BB4}"/>
    <dgm:cxn modelId="{D138A2FD-5DD1-49AA-8F27-156ACDE4C8C4}" srcId="{FC93A459-2967-459F-A74D-96281E7424CD}" destId="{8EA815B5-93AF-4CFF-AA41-EFF3924CAB6A}" srcOrd="0" destOrd="0" parTransId="{7DC343B1-BAC1-4738-9B1E-A849FF7DD659}" sibTransId="{865D1A31-F9BD-40A0-A49F-11F9895EF74C}"/>
    <dgm:cxn modelId="{81697939-F867-4DD4-AB76-008B3395F1CD}" type="presParOf" srcId="{C9006011-35D6-479B-A80E-A71284ADF6CE}" destId="{58B52AD0-1701-4394-A718-3F40203B525C}" srcOrd="0" destOrd="0" presId="urn:microsoft.com/office/officeart/2005/8/layout/vList3"/>
    <dgm:cxn modelId="{FDD4CA28-D789-4004-8CE4-F1567590CE60}" type="presParOf" srcId="{58B52AD0-1701-4394-A718-3F40203B525C}" destId="{763BD08D-5081-41B4-A9C6-4CABC3AE58CB}" srcOrd="0" destOrd="0" presId="urn:microsoft.com/office/officeart/2005/8/layout/vList3"/>
    <dgm:cxn modelId="{7B6E4671-C0F2-4E02-B36B-87FAD014BA1E}" type="presParOf" srcId="{58B52AD0-1701-4394-A718-3F40203B525C}" destId="{D21C24C3-8C80-4FB0-9776-3DB73C29774A}" srcOrd="1" destOrd="0" presId="urn:microsoft.com/office/officeart/2005/8/layout/vList3"/>
    <dgm:cxn modelId="{FB48E0F4-A9C1-483B-A3D7-F6A2CBB27826}" type="presParOf" srcId="{C9006011-35D6-479B-A80E-A71284ADF6CE}" destId="{287240BB-2696-40E6-A56E-CD1082017527}" srcOrd="1" destOrd="0" presId="urn:microsoft.com/office/officeart/2005/8/layout/vList3"/>
    <dgm:cxn modelId="{1CBF1E47-FC44-4A7C-A6CD-9FE8017BF78F}" type="presParOf" srcId="{C9006011-35D6-479B-A80E-A71284ADF6CE}" destId="{07EB7D43-72C9-4189-AB83-B16DE4DE9150}" srcOrd="2" destOrd="0" presId="urn:microsoft.com/office/officeart/2005/8/layout/vList3"/>
    <dgm:cxn modelId="{48C9F8C1-0157-42E3-A869-B8E0E9A8896C}" type="presParOf" srcId="{07EB7D43-72C9-4189-AB83-B16DE4DE9150}" destId="{57088B4C-917B-4B84-BC6E-38AB4D03281B}" srcOrd="0" destOrd="0" presId="urn:microsoft.com/office/officeart/2005/8/layout/vList3"/>
    <dgm:cxn modelId="{FD78FFF0-83F1-4745-938B-7C6D6191A5CE}" type="presParOf" srcId="{07EB7D43-72C9-4189-AB83-B16DE4DE9150}" destId="{710989B0-05B8-4A79-971A-292C70B37E6C}" srcOrd="1" destOrd="0" presId="urn:microsoft.com/office/officeart/2005/8/layout/vList3"/>
    <dgm:cxn modelId="{F286F4CB-0328-4269-B806-2BF8F4B210B1}" type="presParOf" srcId="{C9006011-35D6-479B-A80E-A71284ADF6CE}" destId="{A46B689A-9FA1-4076-A235-C00F84C794BD}" srcOrd="3" destOrd="0" presId="urn:microsoft.com/office/officeart/2005/8/layout/vList3"/>
    <dgm:cxn modelId="{0EFDEDD5-71E1-4118-BF61-DEDC59F949E0}" type="presParOf" srcId="{C9006011-35D6-479B-A80E-A71284ADF6CE}" destId="{5C3BA479-D3E5-44C6-A686-D5AF91FFEE99}" srcOrd="4" destOrd="0" presId="urn:microsoft.com/office/officeart/2005/8/layout/vList3"/>
    <dgm:cxn modelId="{72FFF91F-D737-40E2-B7F4-B4E13D42FDB8}" type="presParOf" srcId="{5C3BA479-D3E5-44C6-A686-D5AF91FFEE99}" destId="{05E50DD3-2F35-4C18-87CA-EC2DED0FE5E9}" srcOrd="0" destOrd="0" presId="urn:microsoft.com/office/officeart/2005/8/layout/vList3"/>
    <dgm:cxn modelId="{2E085787-65F8-4095-8A3F-C6FAC48BB903}" type="presParOf" srcId="{5C3BA479-D3E5-44C6-A686-D5AF91FFEE99}" destId="{3E4C1010-7048-4ACC-A1B7-13FD2DCCC1EB}" srcOrd="1" destOrd="0" presId="urn:microsoft.com/office/officeart/2005/8/layout/vList3"/>
    <dgm:cxn modelId="{3BCC364A-6CA7-4940-860C-F667D182F70D}" type="presParOf" srcId="{C9006011-35D6-479B-A80E-A71284ADF6CE}" destId="{EE18BD26-C5AF-4C48-819A-E0C4015069FF}" srcOrd="5" destOrd="0" presId="urn:microsoft.com/office/officeart/2005/8/layout/vList3"/>
    <dgm:cxn modelId="{BB14E09C-A723-4F31-96E5-1D992C844D65}" type="presParOf" srcId="{C9006011-35D6-479B-A80E-A71284ADF6CE}" destId="{03EA798B-50CD-41D9-98D7-BE933864F176}" srcOrd="6" destOrd="0" presId="urn:microsoft.com/office/officeart/2005/8/layout/vList3"/>
    <dgm:cxn modelId="{6D68ACE8-39CD-4FC5-B003-1A1AF15B03BA}" type="presParOf" srcId="{03EA798B-50CD-41D9-98D7-BE933864F176}" destId="{33265937-E4A9-4629-AE0A-030DA03DC95A}" srcOrd="0" destOrd="0" presId="urn:microsoft.com/office/officeart/2005/8/layout/vList3"/>
    <dgm:cxn modelId="{7A8696FF-053C-4218-93D4-0884E5CC5D48}" type="presParOf" srcId="{03EA798B-50CD-41D9-98D7-BE933864F176}" destId="{60634759-19A2-491F-8D8E-0480619F531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1C24C3-8C80-4FB0-9776-3DB73C29774A}">
      <dsp:nvSpPr>
        <dsp:cNvPr id="0" name=""/>
        <dsp:cNvSpPr/>
      </dsp:nvSpPr>
      <dsp:spPr>
        <a:xfrm rot="10800000">
          <a:off x="1534065" y="3074"/>
          <a:ext cx="5133038" cy="964630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25375" tIns="57150" rIns="10668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>
              <a:hlinkClick xmlns:r="http://schemas.openxmlformats.org/officeDocument/2006/relationships" r:id="rId1"/>
            </a:rPr>
            <a:t>Wichtige Rechercheinstrumente</a:t>
          </a:r>
          <a:endParaRPr lang="de-DE" sz="15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 dirty="0" err="1">
              <a:solidFill>
                <a:schemeClr val="tx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KatalogPlus</a:t>
          </a:r>
          <a:endParaRPr lang="de-DE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 dirty="0">
              <a:solidFill>
                <a:schemeClr val="tx1"/>
              </a:solidFill>
              <a:hlinkClick xmlns:r="http://schemas.openxmlformats.org/officeDocument/2006/relationships" r:id="rId3"/>
            </a:rPr>
            <a:t>DigiBib</a:t>
          </a:r>
          <a:endParaRPr lang="de-DE" sz="1000" kern="1200" dirty="0">
            <a:solidFill>
              <a:schemeClr val="tx1"/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 dirty="0">
              <a:solidFill>
                <a:schemeClr val="tx1"/>
              </a:solidFill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DBIS</a:t>
          </a:r>
          <a:r>
            <a:rPr lang="de-DE" sz="1000" kern="1200" dirty="0">
              <a:solidFill>
                <a:schemeClr val="tx1"/>
              </a:solidFill>
            </a:rPr>
            <a:t> (Datenbanken)</a:t>
          </a:r>
        </a:p>
      </dsp:txBody>
      <dsp:txXfrm rot="10800000">
        <a:off x="1775222" y="3074"/>
        <a:ext cx="4891881" cy="964630"/>
      </dsp:txXfrm>
    </dsp:sp>
    <dsp:sp modelId="{763BD08D-5081-41B4-A9C6-4CABC3AE58CB}">
      <dsp:nvSpPr>
        <dsp:cNvPr id="0" name=""/>
        <dsp:cNvSpPr/>
      </dsp:nvSpPr>
      <dsp:spPr>
        <a:xfrm>
          <a:off x="1051750" y="3074"/>
          <a:ext cx="964630" cy="964630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10989B0-05B8-4A79-971A-292C70B37E6C}">
      <dsp:nvSpPr>
        <dsp:cNvPr id="0" name=""/>
        <dsp:cNvSpPr/>
      </dsp:nvSpPr>
      <dsp:spPr>
        <a:xfrm rot="10800000">
          <a:off x="1534065" y="1255654"/>
          <a:ext cx="5133038" cy="964630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25375" tIns="57150" rIns="10668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>
              <a:hlinkClick xmlns:r="http://schemas.openxmlformats.org/officeDocument/2006/relationships" r:id="rId6"/>
            </a:rPr>
            <a:t>Schulungsangebot der UB</a:t>
          </a:r>
          <a:endParaRPr lang="de-DE" sz="15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 dirty="0">
              <a:solidFill>
                <a:schemeClr val="tx1"/>
              </a:solidFill>
            </a:rPr>
            <a:t>Schulungen vor Ort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 dirty="0">
              <a:solidFill>
                <a:schemeClr val="tx1"/>
              </a:solidFill>
            </a:rPr>
            <a:t>Online Tutorials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000" kern="1200" dirty="0">
              <a:solidFill>
                <a:schemeClr val="tx1"/>
              </a:solidFill>
            </a:rPr>
            <a:t>Individuelle Unterstützung</a:t>
          </a:r>
        </a:p>
      </dsp:txBody>
      <dsp:txXfrm rot="10800000">
        <a:off x="1775222" y="1255654"/>
        <a:ext cx="4891881" cy="964630"/>
      </dsp:txXfrm>
    </dsp:sp>
    <dsp:sp modelId="{57088B4C-917B-4B84-BC6E-38AB4D03281B}">
      <dsp:nvSpPr>
        <dsp:cNvPr id="0" name=""/>
        <dsp:cNvSpPr/>
      </dsp:nvSpPr>
      <dsp:spPr>
        <a:xfrm>
          <a:off x="1051750" y="1255654"/>
          <a:ext cx="964630" cy="964630"/>
        </a:xfrm>
        <a:prstGeom prst="ellipse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E4C1010-7048-4ACC-A1B7-13FD2DCCC1EB}">
      <dsp:nvSpPr>
        <dsp:cNvPr id="0" name=""/>
        <dsp:cNvSpPr/>
      </dsp:nvSpPr>
      <dsp:spPr>
        <a:xfrm rot="10800000">
          <a:off x="1534065" y="2508234"/>
          <a:ext cx="5133038" cy="964630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25375" tIns="57150" rIns="10668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>
              <a:hlinkClick xmlns:r="http://schemas.openxmlformats.org/officeDocument/2006/relationships" r:id="rId8"/>
            </a:rPr>
            <a:t>Einstieg für Erstsemester</a:t>
          </a:r>
          <a:endParaRPr lang="de-DE" sz="15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100" kern="1200" dirty="0">
              <a:solidFill>
                <a:schemeClr val="tx1"/>
              </a:solidFill>
            </a:rPr>
            <a:t>Hier </a:t>
          </a:r>
          <a:r>
            <a:rPr lang="en-US" sz="1100" kern="1200" dirty="0" err="1">
              <a:solidFill>
                <a:schemeClr val="tx1"/>
              </a:solidFill>
            </a:rPr>
            <a:t>findet</a:t>
          </a:r>
          <a:r>
            <a:rPr lang="en-US" sz="1100" kern="1200" dirty="0">
              <a:solidFill>
                <a:schemeClr val="tx1"/>
              </a:solidFill>
            </a:rPr>
            <a:t> </a:t>
          </a:r>
          <a:r>
            <a:rPr lang="en-US" sz="1100" kern="1200" dirty="0" err="1">
              <a:solidFill>
                <a:schemeClr val="tx1"/>
              </a:solidFill>
            </a:rPr>
            <a:t>Ihr</a:t>
          </a:r>
          <a:r>
            <a:rPr lang="en-US" sz="1100" kern="1200" dirty="0">
              <a:solidFill>
                <a:schemeClr val="tx1"/>
              </a:solidFill>
            </a:rPr>
            <a:t> alle </a:t>
          </a:r>
          <a:r>
            <a:rPr lang="en-US" sz="1100" kern="1200" dirty="0" err="1">
              <a:solidFill>
                <a:schemeClr val="tx1"/>
              </a:solidFill>
            </a:rPr>
            <a:t>wichtigen</a:t>
          </a:r>
          <a:r>
            <a:rPr lang="en-US" sz="1100" kern="1200" dirty="0">
              <a:solidFill>
                <a:schemeClr val="tx1"/>
              </a:solidFill>
            </a:rPr>
            <a:t> </a:t>
          </a:r>
          <a:r>
            <a:rPr lang="en-US" sz="1100" kern="1200" dirty="0" err="1">
              <a:solidFill>
                <a:schemeClr val="tx1"/>
              </a:solidFill>
            </a:rPr>
            <a:t>Infos</a:t>
          </a:r>
          <a:r>
            <a:rPr lang="en-US" sz="1100" kern="1200" dirty="0">
              <a:solidFill>
                <a:schemeClr val="tx1"/>
              </a:solidFill>
            </a:rPr>
            <a:t> für den Start in der UB</a:t>
          </a:r>
          <a:endParaRPr lang="de-DE" sz="11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900" kern="1200" dirty="0"/>
        </a:p>
      </dsp:txBody>
      <dsp:txXfrm rot="10800000">
        <a:off x="1775222" y="2508234"/>
        <a:ext cx="4891881" cy="964630"/>
      </dsp:txXfrm>
    </dsp:sp>
    <dsp:sp modelId="{05E50DD3-2F35-4C18-87CA-EC2DED0FE5E9}">
      <dsp:nvSpPr>
        <dsp:cNvPr id="0" name=""/>
        <dsp:cNvSpPr/>
      </dsp:nvSpPr>
      <dsp:spPr>
        <a:xfrm>
          <a:off x="1051750" y="2508234"/>
          <a:ext cx="964630" cy="964630"/>
        </a:xfrm>
        <a:prstGeom prst="ellipse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0634759-19A2-491F-8D8E-0480619F5317}">
      <dsp:nvSpPr>
        <dsp:cNvPr id="0" name=""/>
        <dsp:cNvSpPr/>
      </dsp:nvSpPr>
      <dsp:spPr>
        <a:xfrm rot="10800000">
          <a:off x="1534065" y="3760814"/>
          <a:ext cx="5133038" cy="964630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25375" tIns="53340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Fragen?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Die beantworten wir gerne persönlich oder per Mail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100" kern="1200" dirty="0">
              <a:solidFill>
                <a:schemeClr val="tx1"/>
              </a:solidFill>
            </a:rPr>
            <a:t>E-Mail: </a:t>
          </a:r>
          <a:r>
            <a:rPr lang="de-DE" sz="1100" kern="1200" dirty="0">
              <a:solidFill>
                <a:schemeClr val="tx1"/>
              </a:solidFill>
              <a:hlinkClick xmlns:r="http://schemas.openxmlformats.org/officeDocument/2006/relationships"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bibliothek@uni-koblenz.de</a:t>
          </a:r>
          <a:endParaRPr lang="de-DE" sz="1100" kern="1200" dirty="0">
            <a:solidFill>
              <a:schemeClr val="tx1"/>
            </a:solidFill>
          </a:endParaRPr>
        </a:p>
      </dsp:txBody>
      <dsp:txXfrm rot="10800000">
        <a:off x="1775222" y="3760814"/>
        <a:ext cx="4891881" cy="964630"/>
      </dsp:txXfrm>
    </dsp:sp>
    <dsp:sp modelId="{33265937-E4A9-4629-AE0A-030DA03DC95A}">
      <dsp:nvSpPr>
        <dsp:cNvPr id="0" name=""/>
        <dsp:cNvSpPr/>
      </dsp:nvSpPr>
      <dsp:spPr>
        <a:xfrm>
          <a:off x="1051750" y="3760814"/>
          <a:ext cx="964630" cy="964630"/>
        </a:xfrm>
        <a:prstGeom prst="ellipse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Open Sans" panose="020B0606030504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74AA6D-DD87-4745-A551-2B32387146DD}" type="datetime4">
              <a:rPr lang="de-DE" smtClean="0">
                <a:latin typeface="Open Sans" panose="020B0606030504020204" pitchFamily="34" charset="0"/>
              </a:rPr>
              <a:t>20. April 2026</a:t>
            </a:fld>
            <a:endParaRPr lang="en-US" dirty="0">
              <a:latin typeface="Open Sans" panose="020B0606030504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Open Sans" panose="020B0606030504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B1EB1-4680-4132-B876-108EF4BDB3D1}" type="slidenum">
              <a:rPr lang="en-US" smtClean="0">
                <a:latin typeface="Open Sans" panose="020B0606030504020204" pitchFamily="34" charset="0"/>
              </a:rPr>
              <a:t>‹Nr.›</a:t>
            </a:fld>
            <a:endParaRPr lang="en-US" dirty="0"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945377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3DEA87-7826-2041-8692-FAD7D18CC24F}" type="datetime4">
              <a:rPr lang="de-DE" smtClean="0"/>
              <a:t>20. April 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4A5CD-718D-E149-8B3E-0E74E0E018B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09196071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microsoft.com/office/2007/relationships/hdphoto" Target="../media/hdphoto3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4.wdp"/><Relationship Id="rId4" Type="http://schemas.openxmlformats.org/officeDocument/2006/relationships/image" Target="../media/image10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links &amp;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6C7C7763-8DF4-6840-95FF-985F46830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833" y="365129"/>
            <a:ext cx="7886700" cy="1082072"/>
          </a:xfrm>
          <a:prstGeom prst="rect">
            <a:avLst/>
          </a:prstGeom>
        </p:spPr>
        <p:txBody>
          <a:bodyPr/>
          <a:lstStyle>
            <a:lvl1pPr>
              <a:defRPr sz="2800" b="1" i="0">
                <a:solidFill>
                  <a:srgbClr val="C519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7CD30468-F47E-9C4E-8CF8-B3D7CCE3E8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5332" y="1468390"/>
            <a:ext cx="3314700" cy="294592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40AB097-05CE-534C-8D30-B1FE13B73F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00" y="4569876"/>
            <a:ext cx="3314700" cy="552450"/>
          </a:xfrm>
          <a:prstGeom prst="rect">
            <a:avLst/>
          </a:prstGeom>
        </p:spPr>
        <p:txBody>
          <a:bodyPr/>
          <a:lstStyle>
            <a:lvl1pPr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53AE7DE7-D838-7945-87DF-7230170374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5046" y="1468391"/>
            <a:ext cx="4294187" cy="2945919"/>
          </a:xfrm>
          <a:prstGeom prst="rect">
            <a:avLst/>
          </a:prstGeom>
        </p:spPr>
        <p:txBody>
          <a:bodyPr anchor="t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itchFamily="2" charset="2"/>
              <a:buChar char="§"/>
              <a:defRPr sz="1800">
                <a:latin typeface="+mn-lt"/>
              </a:defRPr>
            </a:lvl1pPr>
            <a:lvl2pPr marL="6286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itchFamily="2" charset="2"/>
              <a:buChar char="§"/>
              <a:defRPr sz="1600">
                <a:latin typeface="+mn-lt"/>
              </a:defRPr>
            </a:lvl2pPr>
            <a:lvl3pPr marL="9715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itchFamily="2" charset="2"/>
              <a:buChar char="§"/>
              <a:defRPr sz="1400">
                <a:latin typeface="+mn-lt"/>
              </a:defRPr>
            </a:lvl3pPr>
            <a:lvl4pPr marL="1028700" indent="0">
              <a:lnSpc>
                <a:spcPct val="100000"/>
              </a:lnSpc>
              <a:buClr>
                <a:schemeClr val="accent1"/>
              </a:buClr>
              <a:buNone/>
              <a:defRPr>
                <a:latin typeface="+mn-lt"/>
              </a:defRPr>
            </a:lvl4pPr>
            <a:lvl5pPr>
              <a:lnSpc>
                <a:spcPct val="100000"/>
              </a:lnSpc>
              <a:buClr>
                <a:schemeClr val="accent1"/>
              </a:buClr>
              <a:defRPr>
                <a:latin typeface="+mn-lt"/>
              </a:defRPr>
            </a:lvl5pPr>
          </a:lstStyle>
          <a:p>
            <a:pPr lvl="0"/>
            <a:r>
              <a:rPr lang="de-DE" dirty="0"/>
              <a:t>Bullet Point 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Erste Ebene</a:t>
            </a:r>
          </a:p>
        </p:txBody>
      </p:sp>
    </p:spTree>
    <p:extLst>
      <p:ext uri="{BB962C8B-B14F-4D97-AF65-F5344CB8AC3E}">
        <p14:creationId xmlns:p14="http://schemas.microsoft.com/office/powerpoint/2010/main" val="2928744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>
            <a:extLst>
              <a:ext uri="{FF2B5EF4-FFF2-40B4-BE49-F238E27FC236}">
                <a16:creationId xmlns:a16="http://schemas.microsoft.com/office/drawing/2014/main" id="{55A12D5E-730F-5D40-8D13-E7629A52E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833" y="365129"/>
            <a:ext cx="7886700" cy="985208"/>
          </a:xfrm>
          <a:prstGeom prst="rect">
            <a:avLst/>
          </a:prstGeom>
        </p:spPr>
        <p:txBody>
          <a:bodyPr/>
          <a:lstStyle>
            <a:lvl1pPr>
              <a:defRPr sz="2800" b="1" i="0">
                <a:solidFill>
                  <a:srgbClr val="C519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7" name="Textplatzhalter 9">
            <a:extLst>
              <a:ext uri="{FF2B5EF4-FFF2-40B4-BE49-F238E27FC236}">
                <a16:creationId xmlns:a16="http://schemas.microsoft.com/office/drawing/2014/main" id="{7D725A4F-E261-4A03-A996-197E2AC041A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833" y="1461600"/>
            <a:ext cx="7886700" cy="6080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None/>
              <a:tabLst/>
              <a:defRPr sz="1800" b="0" i="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ipsum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consectetuer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8" name="Textplatzhalter 17">
            <a:extLst>
              <a:ext uri="{FF2B5EF4-FFF2-40B4-BE49-F238E27FC236}">
                <a16:creationId xmlns:a16="http://schemas.microsoft.com/office/drawing/2014/main" id="{99BE3E5E-5580-476D-A89E-C096333C3F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899" y="2155825"/>
            <a:ext cx="7886633" cy="3028650"/>
          </a:xfrm>
          <a:prstGeom prst="rect">
            <a:avLst/>
          </a:prstGeom>
        </p:spPr>
        <p:txBody>
          <a:bodyPr/>
          <a:lstStyle>
            <a:lvl1pPr marL="4000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 sz="18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143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 sz="1600" b="0" i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marR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 sz="1400" b="0" i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marR="0" indent="-171450" algn="l" defTabSz="685800" rtl="0" eaLnBrk="1" fontAlgn="auto" latinLnBrk="0" hangingPunct="1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 sz="14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 sz="14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de-DE" dirty="0"/>
              <a:t>Bullet Point 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Erste Ebene</a:t>
            </a:r>
          </a:p>
          <a:p>
            <a:pPr lvl="0"/>
            <a:endParaRPr lang="de-DE" dirty="0"/>
          </a:p>
          <a:p>
            <a:pPr lvl="2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33725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>
            <a:extLst>
              <a:ext uri="{FF2B5EF4-FFF2-40B4-BE49-F238E27FC236}">
                <a16:creationId xmlns:a16="http://schemas.microsoft.com/office/drawing/2014/main" id="{D977BE81-8F9C-044E-A0A2-A10F8E26D6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833" y="365129"/>
            <a:ext cx="7886700" cy="432894"/>
          </a:xfrm>
          <a:prstGeom prst="rect">
            <a:avLst/>
          </a:prstGeom>
        </p:spPr>
        <p:txBody>
          <a:bodyPr/>
          <a:lstStyle>
            <a:lvl1pPr>
              <a:defRPr sz="2800" b="1" i="0">
                <a:solidFill>
                  <a:srgbClr val="C519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/>
              <a:t>Titel durch Klicken bearbeiten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E8BCE6B5-41F4-8949-8F1E-1EA2FDCC93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9833" y="839189"/>
            <a:ext cx="7886700" cy="608012"/>
          </a:xfrm>
          <a:prstGeom prst="rect">
            <a:avLst/>
          </a:prstGeom>
        </p:spPr>
        <p:txBody>
          <a:bodyPr/>
          <a:lstStyle>
            <a:lvl1pPr>
              <a:defRPr sz="2000" b="1" i="0">
                <a:latin typeface="+mn-lt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de-DE" sz="2400" b="1" i="0" dirty="0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Unterüberschrift</a:t>
            </a:r>
            <a:endParaRPr lang="de-DE" dirty="0"/>
          </a:p>
        </p:txBody>
      </p:sp>
      <p:sp>
        <p:nvSpPr>
          <p:cNvPr id="12" name="Textplatzhalter 9">
            <a:extLst>
              <a:ext uri="{FF2B5EF4-FFF2-40B4-BE49-F238E27FC236}">
                <a16:creationId xmlns:a16="http://schemas.microsoft.com/office/drawing/2014/main" id="{F7AED834-9F86-6F41-A6E2-417481696E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833" y="1461600"/>
            <a:ext cx="7886700" cy="60801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None/>
              <a:tabLst/>
              <a:defRPr sz="1800" b="0" i="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ipsum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consectetuer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913394F-6ED5-445A-A496-2A071ACFDF1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84143" y="2155824"/>
            <a:ext cx="3672390" cy="3430836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9" name="Textplatzhalter 17">
            <a:extLst>
              <a:ext uri="{FF2B5EF4-FFF2-40B4-BE49-F238E27FC236}">
                <a16:creationId xmlns:a16="http://schemas.microsoft.com/office/drawing/2014/main" id="{036AD2F9-D38E-4A69-8535-65E6817CCC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900" y="2155825"/>
            <a:ext cx="3873500" cy="3430837"/>
          </a:xfrm>
          <a:prstGeom prst="rect">
            <a:avLst/>
          </a:prstGeom>
        </p:spPr>
        <p:txBody>
          <a:bodyPr/>
          <a:lstStyle>
            <a:lvl1pPr marL="284400" marR="0" indent="-2844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 sz="18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0000" marR="0" indent="-28440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 sz="1600" b="0" i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72000" marR="0" indent="-28440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 sz="1400" b="0" i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marR="0" indent="-171450" algn="l" defTabSz="685800" rtl="0" eaLnBrk="1" fontAlgn="auto" latinLnBrk="0" hangingPunct="1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 sz="14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 sz="14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de-DE" dirty="0"/>
              <a:t>Bullet Point 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Erste Ebene</a:t>
            </a:r>
          </a:p>
          <a:p>
            <a:pPr lvl="0"/>
            <a:endParaRPr lang="de-DE" dirty="0"/>
          </a:p>
          <a:p>
            <a:pPr lvl="2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53500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>
            <a:extLst>
              <a:ext uri="{FF2B5EF4-FFF2-40B4-BE49-F238E27FC236}">
                <a16:creationId xmlns:a16="http://schemas.microsoft.com/office/drawing/2014/main" id="{28355BED-4E30-D342-8C2B-2461AAC9B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833" y="365129"/>
            <a:ext cx="7886700" cy="1082072"/>
          </a:xfrm>
          <a:prstGeom prst="rect">
            <a:avLst/>
          </a:prstGeom>
        </p:spPr>
        <p:txBody>
          <a:bodyPr/>
          <a:lstStyle>
            <a:lvl1pPr>
              <a:defRPr sz="2800" b="1" i="0">
                <a:solidFill>
                  <a:srgbClr val="C519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Textplatzhalter 10">
            <a:extLst>
              <a:ext uri="{FF2B5EF4-FFF2-40B4-BE49-F238E27FC236}">
                <a16:creationId xmlns:a16="http://schemas.microsoft.com/office/drawing/2014/main" id="{79B2F6D5-B869-A949-B7E2-386303992E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9833" y="1447202"/>
            <a:ext cx="6357685" cy="413946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3429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6858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0287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3716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/>
              <a:t>Platz für viel Text</a:t>
            </a:r>
          </a:p>
          <a:p>
            <a:pPr lvl="0"/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…</a:t>
            </a:r>
          </a:p>
          <a:p>
            <a:pPr lvl="0"/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dirty="0"/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95468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>
            <a:extLst>
              <a:ext uri="{FF2B5EF4-FFF2-40B4-BE49-F238E27FC236}">
                <a16:creationId xmlns:a16="http://schemas.microsoft.com/office/drawing/2014/main" id="{28355BED-4E30-D342-8C2B-2461AAC9B8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833" y="365129"/>
            <a:ext cx="7886700" cy="496517"/>
          </a:xfrm>
          <a:prstGeom prst="rect">
            <a:avLst/>
          </a:prstGeom>
        </p:spPr>
        <p:txBody>
          <a:bodyPr/>
          <a:lstStyle>
            <a:lvl1pPr>
              <a:defRPr sz="2800" b="1" i="0">
                <a:solidFill>
                  <a:srgbClr val="C519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/>
              <a:t>Titel durch Klicken bearbeiten</a:t>
            </a:r>
            <a:endParaRPr lang="de-DE" dirty="0"/>
          </a:p>
        </p:txBody>
      </p:sp>
      <p:sp>
        <p:nvSpPr>
          <p:cNvPr id="3" name="Diagrammplatzhalter 2">
            <a:extLst>
              <a:ext uri="{FF2B5EF4-FFF2-40B4-BE49-F238E27FC236}">
                <a16:creationId xmlns:a16="http://schemas.microsoft.com/office/drawing/2014/main" id="{95BD0F2B-AE2E-5A4C-B9B3-D547A1A5ABD1}"/>
              </a:ext>
            </a:extLst>
          </p:cNvPr>
          <p:cNvSpPr>
            <a:spLocks noGrp="1"/>
          </p:cNvSpPr>
          <p:nvPr>
            <p:ph type="chart" sz="quarter" idx="12" hasCustomPrompt="1"/>
          </p:nvPr>
        </p:nvSpPr>
        <p:spPr>
          <a:xfrm>
            <a:off x="469833" y="1921261"/>
            <a:ext cx="7886633" cy="3665402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 dirty="0">
                <a:latin typeface="+mn-lt"/>
              </a:rPr>
              <a:t>Durch Klicken ein Diagramm </a:t>
            </a:r>
            <a:r>
              <a:rPr lang="de-DE" dirty="0"/>
              <a:t>einfügen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DF14CB7-5BCB-814E-B089-18CBC42448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833" y="839189"/>
            <a:ext cx="7886700" cy="608012"/>
          </a:xfrm>
          <a:prstGeom prst="rect">
            <a:avLst/>
          </a:prstGeom>
        </p:spPr>
        <p:txBody>
          <a:bodyPr/>
          <a:lstStyle>
            <a:lvl1pPr>
              <a:defRPr sz="2000" b="1" i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r>
              <a:rPr lang="de-DE" dirty="0"/>
              <a:t>Unterüberschrift</a:t>
            </a:r>
          </a:p>
        </p:txBody>
      </p:sp>
    </p:spTree>
    <p:extLst>
      <p:ext uri="{BB962C8B-B14F-4D97-AF65-F5344CB8AC3E}">
        <p14:creationId xmlns:p14="http://schemas.microsoft.com/office/powerpoint/2010/main" val="4092269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8235AABE-82E9-7843-B482-6C922EF8F1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833" y="365129"/>
            <a:ext cx="7886700" cy="49651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 b="1" i="0">
                <a:solidFill>
                  <a:srgbClr val="C519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/>
              <a:t>Titel durch Klicken bearbeiten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8CD123B7-B19B-6E43-AB70-FDAD54834A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833" y="839189"/>
            <a:ext cx="7886700" cy="608012"/>
          </a:xfrm>
          <a:prstGeom prst="rect">
            <a:avLst/>
          </a:prstGeom>
        </p:spPr>
        <p:txBody>
          <a:bodyPr/>
          <a:lstStyle>
            <a:lvl1pPr>
              <a:defRPr sz="2000" b="1" i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r>
              <a:rPr lang="de-DE" dirty="0"/>
              <a:t>Unterüberschrift</a:t>
            </a:r>
          </a:p>
        </p:txBody>
      </p:sp>
      <p:sp>
        <p:nvSpPr>
          <p:cNvPr id="17" name="Tabellenplatzhalter 13">
            <a:extLst>
              <a:ext uri="{FF2B5EF4-FFF2-40B4-BE49-F238E27FC236}">
                <a16:creationId xmlns:a16="http://schemas.microsoft.com/office/drawing/2014/main" id="{5A83E83A-464E-D648-9F74-0E466F86758F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469900" y="1921261"/>
            <a:ext cx="7886700" cy="3661392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 dirty="0"/>
              <a:t>Durch Klicken Tabelle einfügen</a:t>
            </a:r>
          </a:p>
        </p:txBody>
      </p:sp>
    </p:spTree>
    <p:extLst>
      <p:ext uri="{BB962C8B-B14F-4D97-AF65-F5344CB8AC3E}">
        <p14:creationId xmlns:p14="http://schemas.microsoft.com/office/powerpoint/2010/main" val="392950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edienplatzhalter 9">
            <a:extLst>
              <a:ext uri="{FF2B5EF4-FFF2-40B4-BE49-F238E27FC236}">
                <a16:creationId xmlns:a16="http://schemas.microsoft.com/office/drawing/2014/main" id="{F4810152-E300-0D46-9A87-D02116FA4609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469833" y="1512667"/>
            <a:ext cx="7886700" cy="4069986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 dirty="0"/>
              <a:t>Durch Klicken Video hinzufügen</a:t>
            </a:r>
          </a:p>
        </p:txBody>
      </p:sp>
      <p:sp>
        <p:nvSpPr>
          <p:cNvPr id="5" name="Textplatzhalter 6">
            <a:extLst>
              <a:ext uri="{FF2B5EF4-FFF2-40B4-BE49-F238E27FC236}">
                <a16:creationId xmlns:a16="http://schemas.microsoft.com/office/drawing/2014/main" id="{ADA3668F-5A0E-4BC2-A703-C940D0E282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833" y="839189"/>
            <a:ext cx="7886700" cy="608012"/>
          </a:xfrm>
          <a:prstGeom prst="rect">
            <a:avLst/>
          </a:prstGeom>
        </p:spPr>
        <p:txBody>
          <a:bodyPr/>
          <a:lstStyle>
            <a:lvl1pPr>
              <a:defRPr sz="2000" b="1" i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de-DE" dirty="0"/>
              <a:t>Unterüberschrift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E15D7FFA-640E-4ED4-AA9A-AD456FC8DB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833" y="365129"/>
            <a:ext cx="7886700" cy="49651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 b="1" i="0">
                <a:solidFill>
                  <a:srgbClr val="C519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/>
              <a:t>Titel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71452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lie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4D85526-277D-4BF0-A06C-982B9DC614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833" y="365129"/>
            <a:ext cx="7886700" cy="49651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 b="1" i="0">
                <a:solidFill>
                  <a:srgbClr val="C519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/>
              <a:t>Titel durch Klicken bearbeiten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FF751A8-94E8-46BE-B3AD-7AC214BE10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9900" y="1436688"/>
            <a:ext cx="5983288" cy="4151312"/>
          </a:xfrm>
          <a:prstGeom prst="rect">
            <a:avLst/>
          </a:prstGeom>
        </p:spPr>
        <p:txBody>
          <a:bodyPr anchor="t"/>
          <a:lstStyle>
            <a:lvl1pPr>
              <a:lnSpc>
                <a:spcPct val="200000"/>
              </a:lnSpc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87A8FD01-775B-4E8F-A18E-B8EBF07D05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05601" y="1436688"/>
            <a:ext cx="2141126" cy="4151312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200000"/>
              </a:lnSpc>
              <a:defRPr sz="1800" b="1">
                <a:solidFill>
                  <a:schemeClr val="tx2"/>
                </a:solidFill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de-DE" dirty="0"/>
              <a:t>123</a:t>
            </a:r>
          </a:p>
        </p:txBody>
      </p:sp>
    </p:spTree>
    <p:extLst>
      <p:ext uri="{BB962C8B-B14F-4D97-AF65-F5344CB8AC3E}">
        <p14:creationId xmlns:p14="http://schemas.microsoft.com/office/powerpoint/2010/main" val="3985286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ispielfolie ohn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4D85526-277D-4BF0-A06C-982B9DC614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833" y="365129"/>
            <a:ext cx="7886700" cy="49651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 b="1" i="0">
                <a:solidFill>
                  <a:srgbClr val="C519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/>
              <a:t>Titel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196872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D80173E1-D4F9-8049-A35F-FF753438CB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2"/>
          <a:stretch/>
        </p:blipFill>
        <p:spPr>
          <a:xfrm>
            <a:off x="17252" y="-77637"/>
            <a:ext cx="9126748" cy="5934974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A11FC40C-0444-4844-813C-585F206F1D99}"/>
              </a:ext>
            </a:extLst>
          </p:cNvPr>
          <p:cNvSpPr/>
          <p:nvPr userDrawn="1"/>
        </p:nvSpPr>
        <p:spPr bwMode="white">
          <a:xfrm>
            <a:off x="0" y="511527"/>
            <a:ext cx="8819637" cy="1617044"/>
          </a:xfrm>
          <a:prstGeom prst="rect">
            <a:avLst/>
          </a:prstGeom>
          <a:solidFill>
            <a:srgbClr val="C51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87B82EB-6FD2-1345-A7B8-78E61E0746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693473" y="657267"/>
            <a:ext cx="7555297" cy="1325563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de-DE" dirty="0"/>
              <a:t>Titel über</a:t>
            </a:r>
            <a:br>
              <a:rPr lang="de-DE" dirty="0"/>
            </a:br>
            <a:r>
              <a:rPr lang="de-DE" dirty="0"/>
              <a:t>zwei Zeilen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D105B3D-0231-A546-A2C2-F24D27D6E1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black">
          <a:xfrm>
            <a:off x="6733638" y="6192567"/>
            <a:ext cx="2000378" cy="595089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BB4FE90-4770-9349-A91C-219BD2ADCE3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black">
          <a:xfrm>
            <a:off x="202591" y="759973"/>
            <a:ext cx="370497" cy="403606"/>
          </a:xfrm>
          <a:prstGeom prst="rect">
            <a:avLst/>
          </a:prstGeom>
        </p:spPr>
      </p:pic>
      <p:sp>
        <p:nvSpPr>
          <p:cNvPr id="8" name="Textplatzhalter 2">
            <a:extLst>
              <a:ext uri="{FF2B5EF4-FFF2-40B4-BE49-F238E27FC236}">
                <a16:creationId xmlns:a16="http://schemas.microsoft.com/office/drawing/2014/main" id="{37BFFF8D-7F2A-AA49-93F0-737689C60E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1695014" y="6490554"/>
            <a:ext cx="3998912" cy="367446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Name Referent*in   </a:t>
            </a:r>
            <a:r>
              <a:rPr lang="de-D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18. Februar 2022 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D7817AE-E921-4F1A-AEA7-61A5AA14C7C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796" y="829773"/>
            <a:ext cx="2070340" cy="8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558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CAD864D4-AF73-5441-92BD-5D86993737F9}"/>
              </a:ext>
            </a:extLst>
          </p:cNvPr>
          <p:cNvSpPr/>
          <p:nvPr userDrawn="1"/>
        </p:nvSpPr>
        <p:spPr bwMode="black">
          <a:xfrm>
            <a:off x="-11082" y="4826762"/>
            <a:ext cx="6730745" cy="1424569"/>
          </a:xfrm>
          <a:prstGeom prst="rect">
            <a:avLst/>
          </a:prstGeom>
          <a:solidFill>
            <a:srgbClr val="C51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4AD0EF0F-9E70-5A44-9F39-758AC013A4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623161" y="4985986"/>
            <a:ext cx="6096502" cy="643297"/>
          </a:xfrm>
          <a:prstGeom prst="rect">
            <a:avLst/>
          </a:prstGeom>
        </p:spPr>
        <p:txBody>
          <a:bodyPr/>
          <a:lstStyle>
            <a:lvl1pPr>
              <a:defRPr b="1" i="0" baseline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de-DE" dirty="0"/>
              <a:t>Titel über eine Zeile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C655840-DB7B-CF49-8A5E-8BFC5C966F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white">
          <a:xfrm>
            <a:off x="122345" y="5135440"/>
            <a:ext cx="370497" cy="403606"/>
          </a:xfrm>
          <a:prstGeom prst="rect">
            <a:avLst/>
          </a:prstGeom>
        </p:spPr>
      </p:pic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E120028F-B108-A24C-90E9-303B4E86AD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660192" y="5750474"/>
            <a:ext cx="6059471" cy="100171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1" i="0">
                <a:solidFill>
                  <a:schemeClr val="bg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de-DE" dirty="0"/>
              <a:t>Hier steht eine Unterüberschrift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BC507D8-E73E-4A47-97D8-E255722E3A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120" y="5135440"/>
            <a:ext cx="2070340" cy="86687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60A7771-8C34-4D05-84F7-E02EEFCAEF4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9285"/>
            <a:ext cx="9144000" cy="337055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CAD6312-2C37-4D4F-92FE-86029365348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072" y="159218"/>
            <a:ext cx="2175011" cy="95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92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5B98B2E1-D8C9-497D-92C8-F9FBACFF7F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199626"/>
            <a:ext cx="9144000" cy="565837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8660015-3293-EA40-B3F9-1C305D5F9563}"/>
              </a:ext>
            </a:extLst>
          </p:cNvPr>
          <p:cNvSpPr/>
          <p:nvPr userDrawn="1"/>
        </p:nvSpPr>
        <p:spPr bwMode="black">
          <a:xfrm>
            <a:off x="7376" y="4849852"/>
            <a:ext cx="9144001" cy="1617044"/>
          </a:xfrm>
          <a:prstGeom prst="rect">
            <a:avLst/>
          </a:prstGeom>
          <a:solidFill>
            <a:srgbClr val="C519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DAE4393-91D5-8943-88FB-CDBA92DFF9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881" y="4969697"/>
            <a:ext cx="370497" cy="403606"/>
          </a:xfrm>
          <a:prstGeom prst="rect">
            <a:avLst/>
          </a:prstGeom>
        </p:spPr>
      </p:pic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38218C36-0CF6-E448-B3B7-46C327FB75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5764354" y="5730846"/>
            <a:ext cx="3372270" cy="695022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noAutofit/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r>
              <a:rPr lang="de-D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Name Referent*in</a:t>
            </a:r>
          </a:p>
          <a:p>
            <a:r>
              <a:rPr lang="de-D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18. Februar 2022 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D76931D2-07D4-984C-8B99-8D3C84E3CB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562883" y="4849852"/>
            <a:ext cx="8194190" cy="643297"/>
          </a:xfrm>
          <a:prstGeom prst="rect">
            <a:avLst/>
          </a:prstGeom>
        </p:spPr>
        <p:txBody>
          <a:bodyPr/>
          <a:lstStyle>
            <a:lvl1pPr>
              <a:defRPr b="1" i="0" baseline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de-DE" dirty="0"/>
              <a:t>Titel über eine Zeile</a:t>
            </a:r>
          </a:p>
        </p:txBody>
      </p:sp>
      <p:sp>
        <p:nvSpPr>
          <p:cNvPr id="8" name="Textplatzhalter 19">
            <a:extLst>
              <a:ext uri="{FF2B5EF4-FFF2-40B4-BE49-F238E27FC236}">
                <a16:creationId xmlns:a16="http://schemas.microsoft.com/office/drawing/2014/main" id="{0A0C1D73-9C59-1648-91B9-833E9EBEF5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white">
          <a:xfrm>
            <a:off x="555504" y="5510351"/>
            <a:ext cx="5208850" cy="90834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1" i="0">
                <a:solidFill>
                  <a:schemeClr val="bg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de-DE" dirty="0"/>
              <a:t>Hier steht eine Unterüberschrift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850045A1-CDF0-4D9B-9592-D8C70A78FA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88" y="199625"/>
            <a:ext cx="1823782" cy="763638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0C6459C0-FA46-4F83-ADDF-474917161F7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974" y="107623"/>
            <a:ext cx="2175011" cy="95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423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vorgehobene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E32178-D844-CE44-9227-46B3AC2008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7837" y="361362"/>
            <a:ext cx="7886700" cy="750887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71F4B771-43A4-0C43-B113-282D60EF44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10480" y="2000883"/>
            <a:ext cx="3402836" cy="2666008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de-DE" dirty="0"/>
          </a:p>
        </p:txBody>
      </p:sp>
      <p:sp>
        <p:nvSpPr>
          <p:cNvPr id="5" name="Textplatzhalter 17">
            <a:extLst>
              <a:ext uri="{FF2B5EF4-FFF2-40B4-BE49-F238E27FC236}">
                <a16:creationId xmlns:a16="http://schemas.microsoft.com/office/drawing/2014/main" id="{F6630748-9A98-44FC-83AD-411FEBE8C4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7837" y="2000883"/>
            <a:ext cx="4104163" cy="3166340"/>
          </a:xfrm>
          <a:prstGeom prst="rect">
            <a:avLst/>
          </a:prstGeom>
        </p:spPr>
        <p:txBody>
          <a:bodyPr/>
          <a:lstStyle>
            <a:lvl1pPr marL="284400" marR="0" indent="-2844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§"/>
              <a:tabLst/>
              <a:defRPr sz="18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30000" marR="0" indent="-28440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§"/>
              <a:tabLst/>
              <a:defRPr sz="1600" b="0" i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72000" marR="0" indent="-284400" algn="l" defTabSz="6858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bg1"/>
              </a:buClr>
              <a:buSzTx/>
              <a:buFont typeface="Wingdings" pitchFamily="2" charset="2"/>
              <a:buChar char="§"/>
              <a:tabLst/>
              <a:defRPr sz="1400" b="0" i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marR="0" indent="-171450" algn="l" defTabSz="685800" rtl="0" eaLnBrk="1" fontAlgn="auto" latinLnBrk="0" hangingPunct="1">
              <a:lnSpc>
                <a:spcPct val="150000"/>
              </a:lnSpc>
              <a:spcBef>
                <a:spcPts val="375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 sz="14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 sz="14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de-DE" dirty="0"/>
              <a:t>Bullet Point 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Erste Ebene</a:t>
            </a:r>
          </a:p>
          <a:p>
            <a:pPr lvl="0"/>
            <a:endParaRPr lang="de-DE" dirty="0"/>
          </a:p>
          <a:p>
            <a:pPr lvl="2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36410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9F8158BF-0FCF-6E4B-8E7D-A557EFB2BA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703" y="3574741"/>
            <a:ext cx="8194190" cy="1325563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de-DE" dirty="0"/>
              <a:t>Zwischenseite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39E2BF5-3D16-4FE5-90F1-F901B853EA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903" y="3675701"/>
            <a:ext cx="370497" cy="40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51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nke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9F8158BF-0FCF-6E4B-8E7D-A557EFB2BA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3088" y="2349791"/>
            <a:ext cx="8194190" cy="643298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de-DE" dirty="0" err="1"/>
              <a:t>Dankeseite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EA3BB39-05BA-9241-98D9-08ABAFA976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473" y="2469637"/>
            <a:ext cx="370497" cy="403606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AD8ACBA-7348-B444-89B7-E67D51BE90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1970" y="3180841"/>
            <a:ext cx="8193087" cy="12239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Vielen Dank für Ihre 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2893874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microsoft.com/office/2007/relationships/hdphoto" Target="../media/hdphoto5.wdp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emf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A3445A9-586C-E44E-9FA3-B160DD38F7D2}"/>
              </a:ext>
            </a:extLst>
          </p:cNvPr>
          <p:cNvSpPr/>
          <p:nvPr userDrawn="1"/>
        </p:nvSpPr>
        <p:spPr bwMode="hidden">
          <a:xfrm flipV="1">
            <a:off x="0" y="6172491"/>
            <a:ext cx="9144000" cy="684000"/>
          </a:xfrm>
          <a:prstGeom prst="rect">
            <a:avLst/>
          </a:prstGeom>
          <a:solidFill>
            <a:srgbClr val="C51926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4000" tIns="67500" rIns="67500" bIns="67500" rtlCol="0" anchor="t"/>
          <a:lstStyle/>
          <a:p>
            <a:pPr>
              <a:lnSpc>
                <a:spcPct val="110000"/>
              </a:lnSpc>
            </a:pPr>
            <a:endParaRPr lang="de-DE" sz="1200" b="0" i="0" dirty="0">
              <a:solidFill>
                <a:srgbClr val="0D99FC"/>
              </a:solidFill>
              <a:latin typeface="Open Sans" panose="020B0606030504020204" pitchFamily="34" charset="0"/>
            </a:endParaRPr>
          </a:p>
        </p:txBody>
      </p:sp>
      <p:sp>
        <p:nvSpPr>
          <p:cNvPr id="28" name="Fußzeilenplatzhalter 4">
            <a:extLst>
              <a:ext uri="{FF2B5EF4-FFF2-40B4-BE49-F238E27FC236}">
                <a16:creationId xmlns:a16="http://schemas.microsoft.com/office/drawing/2014/main" id="{C5F20AC7-5E10-BD40-9F84-515932E75E34}"/>
              </a:ext>
            </a:extLst>
          </p:cNvPr>
          <p:cNvSpPr txBox="1">
            <a:spLocks/>
          </p:cNvSpPr>
          <p:nvPr userDrawn="1"/>
        </p:nvSpPr>
        <p:spPr>
          <a:xfrm>
            <a:off x="386689" y="6273533"/>
            <a:ext cx="3099905" cy="248949"/>
          </a:xfrm>
          <a:prstGeom prst="rect">
            <a:avLst/>
          </a:prstGeom>
        </p:spPr>
        <p:txBody>
          <a:bodyPr anchor="t"/>
          <a:lstStyle>
            <a:defPPr>
              <a:defRPr lang="de-DE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endParaRPr lang="de-DE" sz="1000" b="1" i="0" baseline="0" dirty="0">
              <a:solidFill>
                <a:schemeClr val="bg1"/>
              </a:solidFill>
              <a:latin typeface="Open Sans Semibold" panose="020B0606030504020204" pitchFamily="34" charset="0"/>
              <a:ea typeface="Open Sans Semibold" panose="020B0606030504020204" pitchFamily="34" charset="0"/>
              <a:cs typeface="Open Sans Semibold" panose="020B0606030504020204" pitchFamily="34" charset="0"/>
            </a:endParaRPr>
          </a:p>
        </p:txBody>
      </p:sp>
      <p:sp>
        <p:nvSpPr>
          <p:cNvPr id="29" name="Fußzeilenplatzhalter 4">
            <a:extLst>
              <a:ext uri="{FF2B5EF4-FFF2-40B4-BE49-F238E27FC236}">
                <a16:creationId xmlns:a16="http://schemas.microsoft.com/office/drawing/2014/main" id="{79574E4B-43F3-2747-BA46-F08C50CA79F8}"/>
              </a:ext>
            </a:extLst>
          </p:cNvPr>
          <p:cNvSpPr txBox="1">
            <a:spLocks/>
          </p:cNvSpPr>
          <p:nvPr userDrawn="1"/>
        </p:nvSpPr>
        <p:spPr>
          <a:xfrm>
            <a:off x="3780000" y="6273533"/>
            <a:ext cx="3099905" cy="248949"/>
          </a:xfrm>
          <a:prstGeom prst="rect">
            <a:avLst/>
          </a:prstGeom>
        </p:spPr>
        <p:txBody>
          <a:bodyPr anchor="t"/>
          <a:lstStyle>
            <a:defPPr>
              <a:defRPr lang="de-DE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de-DE" sz="1000" b="1" i="0" baseline="0" dirty="0">
              <a:solidFill>
                <a:schemeClr val="bg1"/>
              </a:solidFill>
              <a:latin typeface="Open Sans Semibold" panose="020B0606030504020204" pitchFamily="34" charset="0"/>
              <a:ea typeface="Open Sans Semibold" panose="020B0606030504020204" pitchFamily="34" charset="0"/>
              <a:cs typeface="Open Sans Semibold" panose="020B0606030504020204" pitchFamily="34" charset="0"/>
            </a:endParaRP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7BBC0D6C-11AB-45DC-BE5F-E31F96A86AAF}"/>
              </a:ext>
            </a:extLst>
          </p:cNvPr>
          <p:cNvSpPr txBox="1">
            <a:spLocks/>
          </p:cNvSpPr>
          <p:nvPr userDrawn="1"/>
        </p:nvSpPr>
        <p:spPr>
          <a:xfrm>
            <a:off x="469833" y="6300000"/>
            <a:ext cx="3398406" cy="447335"/>
          </a:xfrm>
          <a:prstGeom prst="rect">
            <a:avLst/>
          </a:prstGeom>
        </p:spPr>
        <p:txBody>
          <a:bodyPr lIns="90000" tIns="46800" rIns="90000" bIns="4680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0" kern="12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itchFamily="2" charset="2"/>
              <a:buChar char="§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000" b="1" i="1" baseline="0" dirty="0">
                <a:solidFill>
                  <a:srgbClr val="FFFFFF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Unibibliothek: Services für Studierende</a:t>
            </a:r>
          </a:p>
        </p:txBody>
      </p:sp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E2F4948D-81BE-42B5-AE25-E680FD6F757E}"/>
              </a:ext>
            </a:extLst>
          </p:cNvPr>
          <p:cNvSpPr txBox="1">
            <a:spLocks/>
          </p:cNvSpPr>
          <p:nvPr userDrawn="1"/>
        </p:nvSpPr>
        <p:spPr>
          <a:xfrm>
            <a:off x="4083642" y="6300000"/>
            <a:ext cx="2665828" cy="303213"/>
          </a:xfrm>
          <a:prstGeom prst="rect">
            <a:avLst/>
          </a:prstGeom>
        </p:spPr>
        <p:txBody>
          <a:bodyPr lIns="90000" tIns="46800" rIns="90000" bIns="4680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0" kern="12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itchFamily="2" charset="2"/>
              <a:buChar char="§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1000" b="1" dirty="0">
              <a:latin typeface="Open Sans Semibold" panose="020B0606030504020204" pitchFamily="34" charset="0"/>
              <a:ea typeface="Open Sans Semibold" panose="020B0606030504020204" pitchFamily="34" charset="0"/>
              <a:cs typeface="Open Sans Semibold" panose="020B0606030504020204" pitchFamily="34" charset="0"/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BAF5E368-DBE5-4C73-A114-E2155968E531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462" y="6375490"/>
            <a:ext cx="85105" cy="92711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CDFF3E80-3E8B-47E7-B22A-2C8D15E5D55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498" y="335518"/>
            <a:ext cx="1200710" cy="50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596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7" r:id="rId2"/>
    <p:sldLayoutId id="2147483663" r:id="rId3"/>
    <p:sldLayoutId id="2147483662" r:id="rId4"/>
    <p:sldLayoutId id="2147483728" r:id="rId5"/>
    <p:sldLayoutId id="2147483729" r:id="rId6"/>
    <p:sldLayoutId id="2147483720" r:id="rId7"/>
    <p:sldLayoutId id="2147483730" r:id="rId8"/>
    <p:sldLayoutId id="2147483731" r:id="rId9"/>
  </p:sldLayoutIdLst>
  <p:hf sldNum="0"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rgbClr val="F8C73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itchFamily="2" charset="2"/>
        <a:buChar char="§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itchFamily="2" charset="2"/>
        <a:buChar char="§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itchFamily="2" charset="2"/>
        <a:buChar char="§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3180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519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E6BC0C9-63B9-0E4B-892C-B1F064D466A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82063" y="-318265"/>
            <a:ext cx="2675820" cy="198314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EC24736-41CC-4C54-9C83-028C96317A3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246" y="5087599"/>
            <a:ext cx="3433314" cy="143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19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02" r:id="rId2"/>
    <p:sldLayoutId id="2147483721" r:id="rId3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E38EEB5-9303-2740-94D0-C2B9CA05B6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Services für Studierende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442E778-8D67-3B4B-ADE7-F0CD6C419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Unibibliothek </a:t>
            </a:r>
          </a:p>
        </p:txBody>
      </p:sp>
    </p:spTree>
    <p:extLst>
      <p:ext uri="{BB962C8B-B14F-4D97-AF65-F5344CB8AC3E}">
        <p14:creationId xmlns:p14="http://schemas.microsoft.com/office/powerpoint/2010/main" val="2843634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64247848-635C-CB40-90D7-A2DA71905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 Infos auf einen Blick</a:t>
            </a:r>
          </a:p>
        </p:txBody>
      </p:sp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779E462F-34D5-4AA1-A4CA-06F220FAB5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6963435"/>
              </p:ext>
            </p:extLst>
          </p:nvPr>
        </p:nvGraphicFramePr>
        <p:xfrm>
          <a:off x="-461320" y="1064740"/>
          <a:ext cx="7718855" cy="4728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6CD93B47-C443-0A3B-A345-90D2E40C085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233" y="1064740"/>
            <a:ext cx="988347" cy="98834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AD89E14-3BB0-AFEA-8036-965B6818BB4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21233" y="2337759"/>
            <a:ext cx="988347" cy="98834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C3F2349-3793-1D53-C82F-703A8E743D3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093" y="3591057"/>
            <a:ext cx="988347" cy="988347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75629C1F-A82F-432B-9C93-52F4EADF1BBC}"/>
              </a:ext>
            </a:extLst>
          </p:cNvPr>
          <p:cNvSpPr txBox="1"/>
          <p:nvPr/>
        </p:nvSpPr>
        <p:spPr>
          <a:xfrm>
            <a:off x="4421716" y="2337759"/>
            <a:ext cx="16482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>
                <a:solidFill>
                  <a:srgbClr val="C51926"/>
                </a:solidFill>
              </a:rPr>
              <a:t>Recherche in Katalog und Datenbanken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>
                <a:solidFill>
                  <a:srgbClr val="C51926"/>
                </a:solidFill>
              </a:rPr>
              <a:t>Literaturverwaltung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>
                <a:solidFill>
                  <a:srgbClr val="C51926"/>
                </a:solidFill>
              </a:rPr>
              <a:t>E-Medien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>
                <a:solidFill>
                  <a:srgbClr val="C51926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847594884"/>
      </p:ext>
    </p:extLst>
  </p:cSld>
  <p:clrMapOvr>
    <a:masterClrMapping/>
  </p:clrMapOvr>
</p:sld>
</file>

<file path=ppt/theme/theme1.xml><?xml version="1.0" encoding="utf-8"?>
<a:theme xmlns:a="http://schemas.openxmlformats.org/drawingml/2006/main" name="Inhaltsseiten">
  <a:themeElements>
    <a:clrScheme name="Benutzerdefiniert 2">
      <a:dk1>
        <a:srgbClr val="000000"/>
      </a:dk1>
      <a:lt1>
        <a:srgbClr val="FFFFFF"/>
      </a:lt1>
      <a:dk2>
        <a:srgbClr val="C61A27"/>
      </a:dk2>
      <a:lt2>
        <a:srgbClr val="FFFFFF"/>
      </a:lt2>
      <a:accent1>
        <a:srgbClr val="C61A27"/>
      </a:accent1>
      <a:accent2>
        <a:srgbClr val="004861"/>
      </a:accent2>
      <a:accent3>
        <a:srgbClr val="DD7522"/>
      </a:accent3>
      <a:accent4>
        <a:srgbClr val="793379"/>
      </a:accent4>
      <a:accent5>
        <a:srgbClr val="00978A"/>
      </a:accent5>
      <a:accent6>
        <a:srgbClr val="009BD6"/>
      </a:accent6>
      <a:hlink>
        <a:srgbClr val="C61A27"/>
      </a:hlink>
      <a:folHlink>
        <a:srgbClr val="83A0AF"/>
      </a:folHlink>
    </a:clrScheme>
    <a:fontScheme name="UniKo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Koblenz_PowerPoint_4-3_la09a.potx" id="{CED41031-607A-E840-B69E-106EBAD12934}" vid="{BA3CC742-81C0-8544-A22A-23DBF641906C}"/>
    </a:ext>
  </a:extLst>
</a:theme>
</file>

<file path=ppt/theme/theme2.xml><?xml version="1.0" encoding="utf-8"?>
<a:theme xmlns:a="http://schemas.openxmlformats.org/drawingml/2006/main" name="Titelseiten">
  <a:themeElements>
    <a:clrScheme name="Benutzerdefiniert 2">
      <a:dk1>
        <a:srgbClr val="000000"/>
      </a:dk1>
      <a:lt1>
        <a:srgbClr val="FFFFFF"/>
      </a:lt1>
      <a:dk2>
        <a:srgbClr val="C61A27"/>
      </a:dk2>
      <a:lt2>
        <a:srgbClr val="FFFFFF"/>
      </a:lt2>
      <a:accent1>
        <a:srgbClr val="C61A27"/>
      </a:accent1>
      <a:accent2>
        <a:srgbClr val="004861"/>
      </a:accent2>
      <a:accent3>
        <a:srgbClr val="DD7522"/>
      </a:accent3>
      <a:accent4>
        <a:srgbClr val="793379"/>
      </a:accent4>
      <a:accent5>
        <a:srgbClr val="00978A"/>
      </a:accent5>
      <a:accent6>
        <a:srgbClr val="009BD6"/>
      </a:accent6>
      <a:hlink>
        <a:srgbClr val="C61A27"/>
      </a:hlink>
      <a:folHlink>
        <a:srgbClr val="83A0AF"/>
      </a:folHlink>
    </a:clrScheme>
    <a:fontScheme name="UniKo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Koblenz_PowerPoint_4-3_la09a.potx" id="{CED41031-607A-E840-B69E-106EBAD12934}" vid="{B7CF73DE-C191-BB4B-B915-95BD99F31775}"/>
    </a:ext>
  </a:extLst>
</a:theme>
</file>

<file path=ppt/theme/theme3.xml><?xml version="1.0" encoding="utf-8"?>
<a:theme xmlns:a="http://schemas.openxmlformats.org/drawingml/2006/main" name="Hervorhebungen">
  <a:themeElements>
    <a:clrScheme name="Master Rot">
      <a:dk1>
        <a:srgbClr val="FFFFFF"/>
      </a:dk1>
      <a:lt1>
        <a:srgbClr val="FFFFFF"/>
      </a:lt1>
      <a:dk2>
        <a:srgbClr val="C61A27"/>
      </a:dk2>
      <a:lt2>
        <a:srgbClr val="C61A27"/>
      </a:lt2>
      <a:accent1>
        <a:srgbClr val="C51925"/>
      </a:accent1>
      <a:accent2>
        <a:srgbClr val="004861"/>
      </a:accent2>
      <a:accent3>
        <a:srgbClr val="DD7522"/>
      </a:accent3>
      <a:accent4>
        <a:srgbClr val="793379"/>
      </a:accent4>
      <a:accent5>
        <a:srgbClr val="00978A"/>
      </a:accent5>
      <a:accent6>
        <a:srgbClr val="009BD6"/>
      </a:accent6>
      <a:hlink>
        <a:srgbClr val="FFFFFF"/>
      </a:hlink>
      <a:folHlink>
        <a:srgbClr val="83A0AF"/>
      </a:folHlink>
    </a:clrScheme>
    <a:fontScheme name="UniKo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Koblenz_PowerPoint_4-3_la09a.potx" id="{CED41031-607A-E840-B69E-106EBAD12934}" vid="{8C7D1BB0-D8DE-5A4B-B115-475877BDDF37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Uni Koblenz PowerPoint Masterfolien</Template>
  <TotalTime>0</TotalTime>
  <Words>67</Words>
  <Application>Microsoft Office PowerPoint</Application>
  <PresentationFormat>Bildschirmpräsentation (4:3)</PresentationFormat>
  <Paragraphs>20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2</vt:i4>
      </vt:variant>
    </vt:vector>
  </HeadingPairs>
  <TitlesOfParts>
    <vt:vector size="12" baseType="lpstr">
      <vt:lpstr>Open Sans ExtraBold</vt:lpstr>
      <vt:lpstr>Wingdings</vt:lpstr>
      <vt:lpstr>Open Sans</vt:lpstr>
      <vt:lpstr>Open Sans SemiBold</vt:lpstr>
      <vt:lpstr>Calibri</vt:lpstr>
      <vt:lpstr>Arial</vt:lpstr>
      <vt:lpstr>Open Sans Light</vt:lpstr>
      <vt:lpstr>Inhaltsseiten</vt:lpstr>
      <vt:lpstr>Titelseiten</vt:lpstr>
      <vt:lpstr>Hervorhebungen</vt:lpstr>
      <vt:lpstr>Unibibliothek </vt:lpstr>
      <vt:lpstr>wichtige Infos auf einen Blick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über eine Zeile</dc:title>
  <dc:subject/>
  <dc:creator>Astrid Krämer</dc:creator>
  <cp:keywords/>
  <dc:description/>
  <cp:lastModifiedBy>Kathrin Zeiß</cp:lastModifiedBy>
  <cp:revision>46</cp:revision>
  <cp:lastPrinted>2026-04-14T14:56:05Z</cp:lastPrinted>
  <dcterms:created xsi:type="dcterms:W3CDTF">2022-05-19T13:54:54Z</dcterms:created>
  <dcterms:modified xsi:type="dcterms:W3CDTF">2026-04-20T14:33:39Z</dcterms:modified>
  <cp:category/>
</cp:coreProperties>
</file>