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8" r:id="rId2"/>
    <p:sldMasterId id="2147483685" r:id="rId3"/>
  </p:sldMasterIdLst>
  <p:notesMasterIdLst>
    <p:notesMasterId r:id="rId6"/>
  </p:notesMasterIdLst>
  <p:handoutMasterIdLst>
    <p:handoutMasterId r:id="rId7"/>
  </p:handoutMasterIdLst>
  <p:sldIdLst>
    <p:sldId id="257" r:id="rId4"/>
    <p:sldId id="258" r:id="rId5"/>
  </p:sldIdLst>
  <p:sldSz cx="12192000" cy="6858000"/>
  <p:notesSz cx="6858000" cy="9144000"/>
  <p:embeddedFontLst>
    <p:embeddedFont>
      <p:font typeface="Open Sans ExtraBold" pitchFamily="2" charset="0"/>
      <p:bold r:id="rId8"/>
      <p:italic r:id="rId9"/>
      <p:boldItalic r:id="rId10"/>
    </p:embeddedFont>
    <p:embeddedFont>
      <p:font typeface="Open Sans ExtraBold" pitchFamily="2" charset="0"/>
      <p:bold r:id="rId8"/>
      <p:italic r:id="rId9"/>
      <p:boldItalic r:id="rId10"/>
    </p:embeddedFont>
    <p:embeddedFont>
      <p:font typeface="Open Sans Light" pitchFamily="2" charset="0"/>
      <p:regular r:id="rId11"/>
      <p:italic r:id="rId12"/>
    </p:embeddedFont>
    <p:embeddedFont>
      <p:font typeface="Open Sans SemiBold" pitchFamily="2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hard Lerch" initials="GL" lastIdx="35" clrIdx="0">
    <p:extLst>
      <p:ext uri="{19B8F6BF-5375-455C-9EA6-DF929625EA0E}">
        <p15:presenceInfo xmlns:p15="http://schemas.microsoft.com/office/powerpoint/2012/main" userId="Gerhard Lerch" providerId="None"/>
      </p:ext>
    </p:extLst>
  </p:cmAuthor>
  <p:cmAuthor id="2" name="Nikolas Klauser" initials="NK" lastIdx="5" clrIdx="1">
    <p:extLst>
      <p:ext uri="{19B8F6BF-5375-455C-9EA6-DF929625EA0E}">
        <p15:presenceInfo xmlns:p15="http://schemas.microsoft.com/office/powerpoint/2012/main" userId="6f5b20237fbf398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9CD6"/>
    <a:srgbClr val="C61A27"/>
    <a:srgbClr val="E0AEAF"/>
    <a:srgbClr val="C519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698" autoAdjust="0"/>
    <p:restoredTop sz="94643"/>
  </p:normalViewPr>
  <p:slideViewPr>
    <p:cSldViewPr snapToGrid="0">
      <p:cViewPr>
        <p:scale>
          <a:sx n="129" d="100"/>
          <a:sy n="129" d="100"/>
        </p:scale>
        <p:origin x="-32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237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handoutMaster" Target="handoutMasters/handoutMaster1.xml"/><Relationship Id="rId12" Type="http://schemas.openxmlformats.org/officeDocument/2006/relationships/font" Target="fonts/font5.fntdata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9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4.fntdata"/><Relationship Id="rId5" Type="http://schemas.openxmlformats.org/officeDocument/2006/relationships/slide" Target="slides/slide2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Open Sans Light" panose="020B0606030504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4AA6D-DD87-4745-A551-2B32387146DD}" type="datetime4">
              <a:rPr lang="de-DE" smtClean="0">
                <a:latin typeface="Open Sans Light" panose="020B0606030504020204" pitchFamily="34" charset="0"/>
              </a:rPr>
              <a:t>1. April 2025</a:t>
            </a:fld>
            <a:endParaRPr lang="en-US" dirty="0">
              <a:latin typeface="Open Sans Light" panose="020B0606030504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Open Sans Light" panose="020B0606030504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B1EB1-4680-4132-B876-108EF4BDB3D1}" type="slidenum">
              <a:rPr lang="en-US" smtClean="0">
                <a:latin typeface="Open Sans Light" panose="020B0606030504020204" pitchFamily="34" charset="0"/>
              </a:rPr>
              <a:t>‹Nr.›</a:t>
            </a:fld>
            <a:endParaRPr lang="en-US" dirty="0">
              <a:latin typeface="Open Sans Light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945377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DEA87-7826-2041-8692-FAD7D18CC24F}" type="datetime4">
              <a:rPr lang="de-DE" smtClean="0"/>
              <a:t>1. April 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4A5CD-718D-E149-8B3E-0E74E0E018B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919607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nks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C7C7763-8DF4-6840-95FF-985F46830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44" y="365129"/>
            <a:ext cx="10076533" cy="108207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accent6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 noProof="0"/>
              <a:t>Mastertitelformat bearbeiten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7CD30468-F47E-9C4E-8CF8-B3D7CCE3E8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6444" y="1543073"/>
            <a:ext cx="4419600" cy="294592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noProof="0" dirty="0"/>
              <a:t>Bild </a:t>
            </a:r>
            <a:r>
              <a:rPr lang="en-US" noProof="0" dirty="0" err="1"/>
              <a:t>durch</a:t>
            </a:r>
            <a:r>
              <a:rPr lang="en-US" noProof="0"/>
              <a:t> Klicken auf Symbol hinzufügen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40AB097-05CE-534C-8D30-B1FE13B73F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6444" y="4584865"/>
            <a:ext cx="4419600" cy="552450"/>
          </a:xfrm>
          <a:prstGeom prst="rect">
            <a:avLst/>
          </a:prstGeom>
        </p:spPr>
        <p:txBody>
          <a:bodyPr/>
          <a:lstStyle>
            <a:lvl1pPr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noProof="0"/>
              <a:t>Bildunterschrift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53AE7DE7-D838-7945-87DF-7230170374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33395" y="1543073"/>
            <a:ext cx="5991496" cy="3594242"/>
          </a:xfrm>
          <a:prstGeom prst="rect">
            <a:avLst/>
          </a:prstGeom>
        </p:spPr>
        <p:txBody>
          <a:bodyPr anchor="t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Wingdings" pitchFamily="2" charset="2"/>
              <a:buChar char="§"/>
              <a:defRPr sz="1800">
                <a:latin typeface="+mn-lt"/>
              </a:defRPr>
            </a:lvl1pPr>
            <a:lvl2pPr marL="6286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Wingdings" pitchFamily="2" charset="2"/>
              <a:buChar char="§"/>
              <a:defRPr sz="1600">
                <a:latin typeface="+mn-lt"/>
              </a:defRPr>
            </a:lvl2pPr>
            <a:lvl3pPr marL="9715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Wingdings" pitchFamily="2" charset="2"/>
              <a:buChar char="§"/>
              <a:defRPr sz="1400">
                <a:latin typeface="+mn-lt"/>
              </a:defRPr>
            </a:lvl3pPr>
            <a:lvl4pPr marL="1028700" indent="0">
              <a:lnSpc>
                <a:spcPct val="100000"/>
              </a:lnSpc>
              <a:buClr>
                <a:schemeClr val="accent1"/>
              </a:buClr>
              <a:buNone/>
              <a:defRPr>
                <a:latin typeface="+mn-lt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defRPr>
                <a:latin typeface="+mn-lt"/>
              </a:defRPr>
            </a:lvl5pPr>
          </a:lstStyle>
          <a:p>
            <a:pPr lvl="0"/>
            <a:r>
              <a:rPr lang="en-US" noProof="0" dirty="0"/>
              <a:t>Bullet Point </a:t>
            </a:r>
            <a:r>
              <a:rPr lang="en-US" noProof="0" dirty="0" err="1"/>
              <a:t>Erste</a:t>
            </a:r>
            <a:r>
              <a:rPr lang="en-US" noProof="0" dirty="0"/>
              <a:t> Ebene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  <a:p>
            <a:pPr lvl="0"/>
            <a:r>
              <a:rPr lang="en-US" noProof="0" dirty="0" err="1"/>
              <a:t>Erste</a:t>
            </a:r>
            <a:r>
              <a:rPr lang="en-US" noProof="0" dirty="0"/>
              <a:t> Ebene</a:t>
            </a:r>
          </a:p>
        </p:txBody>
      </p:sp>
    </p:spTree>
    <p:extLst>
      <p:ext uri="{BB962C8B-B14F-4D97-AF65-F5344CB8AC3E}">
        <p14:creationId xmlns:p14="http://schemas.microsoft.com/office/powerpoint/2010/main" val="2928744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78434DC3-A226-0FF5-2243-D310A19D46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549"/>
          <a:stretch/>
        </p:blipFill>
        <p:spPr>
          <a:xfrm>
            <a:off x="0" y="1140802"/>
            <a:ext cx="12192000" cy="5717198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CAD864D4-AF73-5441-92BD-5D86993737F9}"/>
              </a:ext>
            </a:extLst>
          </p:cNvPr>
          <p:cNvSpPr/>
          <p:nvPr userDrawn="1"/>
        </p:nvSpPr>
        <p:spPr bwMode="black">
          <a:xfrm>
            <a:off x="0" y="3429000"/>
            <a:ext cx="1527208" cy="16170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4AD0EF0F-9E70-5A44-9F39-758AC013A4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763604" y="3574742"/>
            <a:ext cx="10925587" cy="643297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de-DE" dirty="0"/>
              <a:t>Titel über eine Zeile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E120028F-B108-A24C-90E9-303B4E86AD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753557" y="4329287"/>
            <a:ext cx="11005959" cy="100171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 i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de-DE" dirty="0"/>
              <a:t>Hier steht eine Unterüberschrift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DB0C7F00-4B42-4D4A-918D-91B3F00FF3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764117" y="5815012"/>
            <a:ext cx="5331883" cy="104298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Name Referent*in</a:t>
            </a:r>
          </a:p>
          <a:p>
            <a:r>
              <a:rPr lang="de-DE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30. April 2024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4886DA2-DFDE-FB87-4524-90530CCA6D5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715" y="3675701"/>
            <a:ext cx="370497" cy="40360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F057ADC-71B2-36CD-78ED-0FEE9520FE2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197" y="275132"/>
            <a:ext cx="2079728" cy="64663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B5335D6-DE1B-3948-ACC0-AE244C035C9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15" y="281190"/>
            <a:ext cx="3345760" cy="64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92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vorgehobene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E32178-D844-CE44-9227-46B3AC2008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783" y="361363"/>
            <a:ext cx="10515600" cy="75088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71F4B771-43A4-0C43-B113-282D60EF44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3973" y="2000883"/>
            <a:ext cx="4537115" cy="3598358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de-DE" dirty="0"/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F6630748-9A98-44FC-83AD-411FEBE8C4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783" y="2000883"/>
            <a:ext cx="5472217" cy="3598358"/>
          </a:xfrm>
          <a:prstGeom prst="rect">
            <a:avLst/>
          </a:prstGeom>
        </p:spPr>
        <p:txBody>
          <a:bodyPr/>
          <a:lstStyle>
            <a:lvl1pPr marL="284400" marR="0" indent="-2844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§"/>
              <a:tabLst/>
              <a:defRPr sz="18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630000" marR="0" indent="-28440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§"/>
              <a:tabLst/>
              <a:defRPr sz="1600" b="0" i="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72000" marR="0" indent="-28440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 sz="1400" b="0" i="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50" marR="0" indent="-1714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de-DE" dirty="0"/>
              <a:t>Bullet Point 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Erste Ebene</a:t>
            </a:r>
          </a:p>
          <a:p>
            <a:pPr lvl="0"/>
            <a:endParaRPr lang="de-DE" dirty="0"/>
          </a:p>
          <a:p>
            <a:pPr lvl="2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6410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9F8158BF-0FCF-6E4B-8E7D-A557EFB2BA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604" y="3574742"/>
            <a:ext cx="10925587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de-DE" dirty="0"/>
              <a:t>Zwischenseite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FE26FB6-8CA3-EBE2-41D1-F182352627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715" y="3675701"/>
            <a:ext cx="370497" cy="40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51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9F8158BF-0FCF-6E4B-8E7D-A557EFB2BA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604" y="3574742"/>
            <a:ext cx="10925587" cy="643298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de-DE" dirty="0" err="1"/>
              <a:t>Dankeseite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AD8ACBA-7348-B444-89B7-E67D51BE90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4118" y="4379913"/>
            <a:ext cx="10924116" cy="12239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Vielen Dank für Ihre Aufmerksamkeit!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5F297BF-67C6-E705-5706-F8A8C92D37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715" y="3675701"/>
            <a:ext cx="370497" cy="40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74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55A12D5E-730F-5D40-8D13-E7629A52E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44" y="365129"/>
            <a:ext cx="10076533" cy="985208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accent6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 noProof="0"/>
              <a:t>Mastertitelformat bearbeiten</a:t>
            </a:r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7D725A4F-E261-4A03-A996-197E2AC041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6353" y="1539074"/>
            <a:ext cx="10841031" cy="6080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 sz="1800" b="0" i="0">
                <a:latin typeface="+mn-lt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Lorem ipsum dolor sit amet, consectetuer adipiscing elit.</a:t>
            </a:r>
          </a:p>
        </p:txBody>
      </p:sp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99BE3E5E-5580-476D-A89E-C096333C3F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443" y="2320716"/>
            <a:ext cx="10840941" cy="3720320"/>
          </a:xfrm>
          <a:prstGeom prst="rect">
            <a:avLst/>
          </a:prstGeom>
        </p:spPr>
        <p:txBody>
          <a:bodyPr/>
          <a:lstStyle>
            <a:lvl1pPr marL="4000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Tx/>
              <a:buFont typeface="Wingdings" panose="05000000000000000000" pitchFamily="2" charset="2"/>
              <a:buChar char="§"/>
              <a:tabLst/>
              <a:defRPr sz="18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5143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Tx/>
              <a:buFont typeface="Wingdings" panose="05000000000000000000" pitchFamily="2" charset="2"/>
              <a:buChar char="§"/>
              <a:tabLst/>
              <a:defRPr sz="1600" b="0" i="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Tx/>
              <a:buFont typeface="Wingdings" pitchFamily="2" charset="2"/>
              <a:buChar char="§"/>
              <a:tabLst/>
              <a:defRPr sz="1400" b="0" i="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50" marR="0" indent="-1714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noProof="0" dirty="0"/>
              <a:t>Bullet Point </a:t>
            </a:r>
            <a:r>
              <a:rPr lang="en-US" noProof="0" dirty="0" err="1"/>
              <a:t>Erste</a:t>
            </a:r>
            <a:r>
              <a:rPr lang="en-US" noProof="0" dirty="0"/>
              <a:t> Ebene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  <a:p>
            <a:pPr lvl="0"/>
            <a:r>
              <a:rPr lang="en-US" noProof="0" dirty="0" err="1"/>
              <a:t>Erste</a:t>
            </a:r>
            <a:r>
              <a:rPr lang="en-US" noProof="0" dirty="0"/>
              <a:t> Ebene</a:t>
            </a:r>
          </a:p>
          <a:p>
            <a:pPr lvl="0"/>
            <a:endParaRPr lang="en-US" noProof="0" dirty="0"/>
          </a:p>
          <a:p>
            <a:pPr lvl="2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33725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D977BE81-8F9C-044E-A0A2-A10F8E26D6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444" y="365129"/>
            <a:ext cx="10076533" cy="432894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accent6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de-DE" dirty="0"/>
              <a:t>Titel durch Klicken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8BCE6B5-41F4-8949-8F1E-1EA2FDCC93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443" y="839189"/>
            <a:ext cx="10766081" cy="608012"/>
          </a:xfrm>
          <a:prstGeom prst="rect">
            <a:avLst/>
          </a:prstGeom>
        </p:spPr>
        <p:txBody>
          <a:bodyPr/>
          <a:lstStyle>
            <a:lvl1pPr>
              <a:defRPr sz="2000" b="1" i="0"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de-DE" sz="2400" b="1" i="0" dirty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Unterüberschrift</a:t>
            </a:r>
            <a:endParaRPr lang="de-DE" dirty="0"/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F7AED834-9F86-6F41-A6E2-417481696E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6444" y="1461600"/>
            <a:ext cx="10766080" cy="6080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 sz="1800" b="0" i="0">
                <a:latin typeface="+mn-lt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Lorem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ipsum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dolor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sit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amet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,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consectetuer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adipiscing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elit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.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913394F-6ED5-445A-A496-2A071ACFD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46711" y="2155824"/>
            <a:ext cx="5245813" cy="34308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9" name="Textplatzhalter 17">
            <a:extLst>
              <a:ext uri="{FF2B5EF4-FFF2-40B4-BE49-F238E27FC236}">
                <a16:creationId xmlns:a16="http://schemas.microsoft.com/office/drawing/2014/main" id="{036AD2F9-D38E-4A69-8535-65E6817CCC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533" y="2155826"/>
            <a:ext cx="5164667" cy="3430837"/>
          </a:xfrm>
          <a:prstGeom prst="rect">
            <a:avLst/>
          </a:prstGeom>
        </p:spPr>
        <p:txBody>
          <a:bodyPr/>
          <a:lstStyle>
            <a:lvl1pPr marL="284400" marR="0" indent="-2844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anose="05000000000000000000" pitchFamily="2" charset="2"/>
              <a:buChar char="§"/>
              <a:tabLst/>
              <a:defRPr sz="18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630000" marR="0" indent="-28440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anose="05000000000000000000" pitchFamily="2" charset="2"/>
              <a:buChar char="§"/>
              <a:tabLst/>
              <a:defRPr sz="1600" b="0" i="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72000" marR="0" indent="-28440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Char char="§"/>
              <a:tabLst/>
              <a:defRPr sz="1400" b="0" i="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50" marR="0" indent="-171450" algn="l" defTabSz="685800" rtl="0" eaLnBrk="1" fontAlgn="auto" latinLnBrk="0" hangingPunct="1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de-DE" dirty="0"/>
              <a:t>Bullet Point 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Erste Ebene</a:t>
            </a:r>
          </a:p>
          <a:p>
            <a:pPr lvl="0"/>
            <a:endParaRPr lang="de-DE" dirty="0"/>
          </a:p>
          <a:p>
            <a:pPr lvl="2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3500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28355BED-4E30-D342-8C2B-2461AAC9B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44" y="365129"/>
            <a:ext cx="10076533" cy="108207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accent6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Textplatzhalter 10">
            <a:extLst>
              <a:ext uri="{FF2B5EF4-FFF2-40B4-BE49-F238E27FC236}">
                <a16:creationId xmlns:a16="http://schemas.microsoft.com/office/drawing/2014/main" id="{79B2F6D5-B869-A949-B7E2-386303992E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6445" y="1552133"/>
            <a:ext cx="10751089" cy="436898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latin typeface="+mn-lt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342900" indent="0">
              <a:buNone/>
              <a:defRPr sz="14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 marL="685800" indent="0">
              <a:buNone/>
              <a:defRPr sz="14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 marL="1028700" indent="0">
              <a:buNone/>
              <a:defRPr sz="14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 marL="1371600" indent="0">
              <a:buNone/>
              <a:defRPr sz="14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</a:lstStyle>
          <a:p>
            <a:pPr lvl="0"/>
            <a:r>
              <a:rPr lang="de-DE" dirty="0"/>
              <a:t>Platz für viel Text</a:t>
            </a:r>
          </a:p>
          <a:p>
            <a:pPr lvl="0"/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ts val="28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…</a:t>
            </a:r>
          </a:p>
          <a:p>
            <a:pPr lvl="0"/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5468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28355BED-4E30-D342-8C2B-2461AAC9B8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444" y="365130"/>
            <a:ext cx="10076533" cy="496517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accent6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de-DE"/>
              <a:t>Titel durch Klicken bearbeiten</a:t>
            </a:r>
            <a:endParaRPr lang="de-DE" dirty="0"/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95BD0F2B-AE2E-5A4C-B9B3-D547A1A5ABD1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626445" y="1921261"/>
            <a:ext cx="10796060" cy="409755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 dirty="0">
                <a:latin typeface="+mn-lt"/>
              </a:rPr>
              <a:t>Durch Klicken ein Diagramm </a:t>
            </a:r>
            <a:r>
              <a:rPr lang="de-DE" dirty="0"/>
              <a:t>einfügen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DF14CB7-5BCB-814E-B089-18CBC42448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444" y="1050623"/>
            <a:ext cx="10515600" cy="608012"/>
          </a:xfrm>
          <a:prstGeom prst="rect">
            <a:avLst/>
          </a:prstGeom>
        </p:spPr>
        <p:txBody>
          <a:bodyPr/>
          <a:lstStyle>
            <a:lvl1pPr>
              <a:defRPr sz="20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de-DE" dirty="0"/>
              <a:t>Unterüberschrift</a:t>
            </a:r>
          </a:p>
        </p:txBody>
      </p:sp>
    </p:spTree>
    <p:extLst>
      <p:ext uri="{BB962C8B-B14F-4D97-AF65-F5344CB8AC3E}">
        <p14:creationId xmlns:p14="http://schemas.microsoft.com/office/powerpoint/2010/main" val="4092269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8235AABE-82E9-7843-B482-6C922EF8F1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444" y="365130"/>
            <a:ext cx="10076533" cy="49651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0">
                <a:solidFill>
                  <a:schemeClr val="accent6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de-DE" dirty="0"/>
              <a:t>Titel durch Klicken bearbeiten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8CD123B7-B19B-6E43-AB70-FDAD54834A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442" y="1050623"/>
            <a:ext cx="10796061" cy="608012"/>
          </a:xfrm>
          <a:prstGeom prst="rect">
            <a:avLst/>
          </a:prstGeom>
        </p:spPr>
        <p:txBody>
          <a:bodyPr/>
          <a:lstStyle>
            <a:lvl1pPr>
              <a:defRPr sz="20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de-DE" dirty="0"/>
              <a:t>Unterüberschrift</a:t>
            </a:r>
          </a:p>
        </p:txBody>
      </p:sp>
      <p:sp>
        <p:nvSpPr>
          <p:cNvPr id="17" name="Tabellenplatzhalter 13">
            <a:extLst>
              <a:ext uri="{FF2B5EF4-FFF2-40B4-BE49-F238E27FC236}">
                <a16:creationId xmlns:a16="http://schemas.microsoft.com/office/drawing/2014/main" id="{5A83E83A-464E-D648-9F74-0E466F86758F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626532" y="1921261"/>
            <a:ext cx="10795971" cy="409755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 dirty="0"/>
              <a:t>Durch Klicken Tabelle einfügen</a:t>
            </a:r>
          </a:p>
        </p:txBody>
      </p:sp>
    </p:spTree>
    <p:extLst>
      <p:ext uri="{BB962C8B-B14F-4D97-AF65-F5344CB8AC3E}">
        <p14:creationId xmlns:p14="http://schemas.microsoft.com/office/powerpoint/2010/main" val="392950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dienplatzhalter 9">
            <a:extLst>
              <a:ext uri="{FF2B5EF4-FFF2-40B4-BE49-F238E27FC236}">
                <a16:creationId xmlns:a16="http://schemas.microsoft.com/office/drawing/2014/main" id="{F4810152-E300-0D46-9A87-D02116FA4609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626444" y="1813809"/>
            <a:ext cx="10796060" cy="42050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 dirty="0"/>
              <a:t>Durch Klicken Video hinzufügen</a:t>
            </a:r>
          </a:p>
        </p:txBody>
      </p:sp>
      <p:sp>
        <p:nvSpPr>
          <p:cNvPr id="5" name="Textplatzhalter 6">
            <a:extLst>
              <a:ext uri="{FF2B5EF4-FFF2-40B4-BE49-F238E27FC236}">
                <a16:creationId xmlns:a16="http://schemas.microsoft.com/office/drawing/2014/main" id="{ADA3668F-5A0E-4BC2-A703-C940D0E282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442" y="1031700"/>
            <a:ext cx="10796061" cy="608012"/>
          </a:xfrm>
          <a:prstGeom prst="rect">
            <a:avLst/>
          </a:prstGeom>
        </p:spPr>
        <p:txBody>
          <a:bodyPr/>
          <a:lstStyle>
            <a:lvl1pPr>
              <a:defRPr sz="2000" b="1" i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de-DE" dirty="0"/>
              <a:t>Unterüberschrift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E15D7FFA-640E-4ED4-AA9A-AD456FC8DB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444" y="365130"/>
            <a:ext cx="10076533" cy="49651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0">
                <a:solidFill>
                  <a:schemeClr val="accent6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de-DE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1452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ie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44D85526-277D-4BF0-A06C-982B9DC61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444" y="365130"/>
            <a:ext cx="10076533" cy="49651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0">
                <a:solidFill>
                  <a:schemeClr val="accent6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de-DE" dirty="0"/>
              <a:t>Titel durch Klicken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FF751A8-94E8-46BE-B3AD-7AC214BE10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6534" y="1436688"/>
            <a:ext cx="7483145" cy="4709278"/>
          </a:xfrm>
          <a:prstGeom prst="rect">
            <a:avLst/>
          </a:prstGeom>
        </p:spPr>
        <p:txBody>
          <a:bodyPr anchor="t"/>
          <a:lstStyle>
            <a:lvl1pPr>
              <a:lnSpc>
                <a:spcPct val="200000"/>
              </a:lnSpc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87A8FD01-775B-4E8F-A18E-B8EBF07D05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56185" y="1436687"/>
            <a:ext cx="3209281" cy="470927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200000"/>
              </a:lnSpc>
              <a:defRPr sz="1800" b="1">
                <a:solidFill>
                  <a:schemeClr val="accent6"/>
                </a:solidFill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de-DE" dirty="0"/>
              <a:t>123</a:t>
            </a:r>
          </a:p>
        </p:txBody>
      </p:sp>
    </p:spTree>
    <p:extLst>
      <p:ext uri="{BB962C8B-B14F-4D97-AF65-F5344CB8AC3E}">
        <p14:creationId xmlns:p14="http://schemas.microsoft.com/office/powerpoint/2010/main" val="3985286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spielfolie oh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C7B97A6A-7A3F-ED48-47BE-CA17326101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444" y="365130"/>
            <a:ext cx="10076533" cy="49651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i="0">
                <a:solidFill>
                  <a:schemeClr val="accent6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de-DE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96872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emf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CA3445A9-586C-E44E-9FA3-B160DD38F7D2}"/>
              </a:ext>
            </a:extLst>
          </p:cNvPr>
          <p:cNvSpPr/>
          <p:nvPr userDrawn="1"/>
        </p:nvSpPr>
        <p:spPr bwMode="hidden">
          <a:xfrm flipV="1">
            <a:off x="0" y="6607958"/>
            <a:ext cx="12192000" cy="25831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4000" tIns="67500" rIns="67500" bIns="67500" rtlCol="0" anchor="t"/>
          <a:lstStyle/>
          <a:p>
            <a:pPr>
              <a:lnSpc>
                <a:spcPct val="110000"/>
              </a:lnSpc>
            </a:pPr>
            <a:endParaRPr lang="de-DE" sz="1200" b="0" i="0" dirty="0">
              <a:solidFill>
                <a:srgbClr val="0D99FC"/>
              </a:solidFill>
              <a:latin typeface="Open Sans Light" panose="020B0606030504020204" pitchFamily="34" charset="0"/>
            </a:endParaRP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98500DB4-6915-9845-A001-80945356C6CC}"/>
              </a:ext>
            </a:extLst>
          </p:cNvPr>
          <p:cNvSpPr txBox="1">
            <a:spLocks/>
          </p:cNvSpPr>
          <p:nvPr userDrawn="1"/>
        </p:nvSpPr>
        <p:spPr>
          <a:xfrm>
            <a:off x="11192000" y="6626114"/>
            <a:ext cx="661072" cy="248949"/>
          </a:xfrm>
          <a:prstGeom prst="rect">
            <a:avLst/>
          </a:prstGeom>
        </p:spPr>
        <p:txBody>
          <a:bodyPr anchor="t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611349-95DF-F144-82AA-724B5262B266}" type="slidenum">
              <a:rPr lang="de-DE" sz="800" b="0" i="0" smtClean="0">
                <a:solidFill>
                  <a:schemeClr val="bg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/>
              <a:t>‹Nr.›</a:t>
            </a:fld>
            <a:endParaRPr lang="de-DE" sz="800" b="0" i="0" dirty="0">
              <a:solidFill>
                <a:schemeClr val="bg1"/>
              </a:solidFill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97040CD4-CFA2-574C-9E65-8ACD16A8B8A7}"/>
              </a:ext>
            </a:extLst>
          </p:cNvPr>
          <p:cNvSpPr txBox="1">
            <a:spLocks/>
          </p:cNvSpPr>
          <p:nvPr userDrawn="1"/>
        </p:nvSpPr>
        <p:spPr>
          <a:xfrm>
            <a:off x="8999293" y="6626113"/>
            <a:ext cx="1768000" cy="273844"/>
          </a:xfrm>
          <a:prstGeom prst="rect">
            <a:avLst/>
          </a:prstGeom>
        </p:spPr>
        <p:txBody>
          <a:bodyPr anchor="t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noProof="0" dirty="0">
                <a:solidFill>
                  <a:schemeClr val="bg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Presentation Date</a:t>
            </a:r>
            <a:endParaRPr lang="de-DE" sz="800" dirty="0">
              <a:solidFill>
                <a:schemeClr val="bg1"/>
              </a:solidFill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7BBC0D6C-11AB-45DC-BE5F-E31F96A86AAF}"/>
              </a:ext>
            </a:extLst>
          </p:cNvPr>
          <p:cNvSpPr txBox="1">
            <a:spLocks/>
          </p:cNvSpPr>
          <p:nvPr userDrawn="1"/>
        </p:nvSpPr>
        <p:spPr>
          <a:xfrm>
            <a:off x="171860" y="6627992"/>
            <a:ext cx="5182564" cy="299581"/>
          </a:xfrm>
          <a:prstGeom prst="rect">
            <a:avLst/>
          </a:prstGeom>
        </p:spPr>
        <p:txBody>
          <a:bodyPr lIns="90000" tIns="46800" rIns="90000" bIns="468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kern="12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b="1" baseline="0" noProof="0" dirty="0">
                <a:solidFill>
                  <a:srgbClr val="FFFFFF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Presentation Title</a:t>
            </a:r>
            <a:endParaRPr lang="en-US" sz="1000" b="1" i="1" baseline="0" noProof="0" dirty="0">
              <a:solidFill>
                <a:srgbClr val="FFFFFF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E2F4948D-81BE-42B5-AE25-E680FD6F757E}"/>
              </a:ext>
            </a:extLst>
          </p:cNvPr>
          <p:cNvSpPr txBox="1">
            <a:spLocks/>
          </p:cNvSpPr>
          <p:nvPr userDrawn="1"/>
        </p:nvSpPr>
        <p:spPr>
          <a:xfrm>
            <a:off x="5354424" y="6618053"/>
            <a:ext cx="3421931" cy="303213"/>
          </a:xfrm>
          <a:prstGeom prst="rect">
            <a:avLst/>
          </a:prstGeom>
        </p:spPr>
        <p:txBody>
          <a:bodyPr lIns="90000" tIns="46800" rIns="90000" bIns="468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kern="12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Presenter Name</a:t>
            </a:r>
            <a:endParaRPr lang="de-DE" sz="1000" b="1" dirty="0"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C409BE3-6E9F-1266-48ED-5285FCBC987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25" y="6675512"/>
            <a:ext cx="137834" cy="15015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75097FB-787A-78E6-5727-6984C3B28A7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293" y="123182"/>
            <a:ext cx="1252848" cy="3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96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7" r:id="rId2"/>
    <p:sldLayoutId id="2147483663" r:id="rId3"/>
    <p:sldLayoutId id="2147483662" r:id="rId4"/>
    <p:sldLayoutId id="2147483728" r:id="rId5"/>
    <p:sldLayoutId id="2147483729" r:id="rId6"/>
    <p:sldLayoutId id="2147483720" r:id="rId7"/>
    <p:sldLayoutId id="2147483730" r:id="rId8"/>
    <p:sldLayoutId id="2147483731" r:id="rId9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rgbClr val="F8C73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§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18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9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8852ADB-0CC1-EAF3-753A-065F746052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2440" y="-340354"/>
            <a:ext cx="291445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1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02" r:id="rId2"/>
    <p:sldLayoutId id="2147483721" r:id="rId3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9DD58B-98B5-C791-7F73-94354DB30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D9A7A1-1C37-61B6-7358-4A1798516E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ACF9593-14C4-B424-FD47-BF094E9B43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690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32F50F-0273-B4B9-8B97-3FE5D1A4C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3086522-6387-48D1-7F54-B92E70EE90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7D3CFB-DC07-75F7-FBBA-A851D935CD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4271836"/>
      </p:ext>
    </p:extLst>
  </p:cSld>
  <p:clrMapOvr>
    <a:masterClrMapping/>
  </p:clrMapOvr>
</p:sld>
</file>

<file path=ppt/theme/theme1.xml><?xml version="1.0" encoding="utf-8"?>
<a:theme xmlns:a="http://schemas.openxmlformats.org/drawingml/2006/main" name="Inhaltsseiten">
  <a:themeElements>
    <a:clrScheme name="Benutzerdefiniert 2">
      <a:dk1>
        <a:srgbClr val="000000"/>
      </a:dk1>
      <a:lt1>
        <a:srgbClr val="FFFFFF"/>
      </a:lt1>
      <a:dk2>
        <a:srgbClr val="C61A27"/>
      </a:dk2>
      <a:lt2>
        <a:srgbClr val="FFFFFF"/>
      </a:lt2>
      <a:accent1>
        <a:srgbClr val="C61A27"/>
      </a:accent1>
      <a:accent2>
        <a:srgbClr val="004861"/>
      </a:accent2>
      <a:accent3>
        <a:srgbClr val="DD7522"/>
      </a:accent3>
      <a:accent4>
        <a:srgbClr val="793379"/>
      </a:accent4>
      <a:accent5>
        <a:srgbClr val="00978A"/>
      </a:accent5>
      <a:accent6>
        <a:srgbClr val="009BD6"/>
      </a:accent6>
      <a:hlink>
        <a:srgbClr val="C61A27"/>
      </a:hlink>
      <a:folHlink>
        <a:srgbClr val="83A0AF"/>
      </a:folHlink>
    </a:clrScheme>
    <a:fontScheme name="UniKo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Koblenz_PowerPoint_16-9_la2a.potx" id="{905B87C7-3BD4-8748-BE4C-FD065813BF50}" vid="{BB77CC1A-D5A3-9645-9820-027963EB7484}"/>
    </a:ext>
  </a:extLst>
</a:theme>
</file>

<file path=ppt/theme/theme2.xml><?xml version="1.0" encoding="utf-8"?>
<a:theme xmlns:a="http://schemas.openxmlformats.org/drawingml/2006/main" name="Titelseiten">
  <a:themeElements>
    <a:clrScheme name="Benutzerdefiniert 2">
      <a:dk1>
        <a:srgbClr val="000000"/>
      </a:dk1>
      <a:lt1>
        <a:srgbClr val="FFFFFF"/>
      </a:lt1>
      <a:dk2>
        <a:srgbClr val="C61A27"/>
      </a:dk2>
      <a:lt2>
        <a:srgbClr val="FFFFFF"/>
      </a:lt2>
      <a:accent1>
        <a:srgbClr val="C61A27"/>
      </a:accent1>
      <a:accent2>
        <a:srgbClr val="004861"/>
      </a:accent2>
      <a:accent3>
        <a:srgbClr val="DD7522"/>
      </a:accent3>
      <a:accent4>
        <a:srgbClr val="793379"/>
      </a:accent4>
      <a:accent5>
        <a:srgbClr val="00978A"/>
      </a:accent5>
      <a:accent6>
        <a:srgbClr val="009BD6"/>
      </a:accent6>
      <a:hlink>
        <a:srgbClr val="C61A27"/>
      </a:hlink>
      <a:folHlink>
        <a:srgbClr val="83A0AF"/>
      </a:folHlink>
    </a:clrScheme>
    <a:fontScheme name="UniKo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Koblenz_PowerPoint_16-9_la2a.potx" id="{905B87C7-3BD4-8748-BE4C-FD065813BF50}" vid="{52531FA7-68D1-7A46-AD72-A629FEAB1715}"/>
    </a:ext>
  </a:extLst>
</a:theme>
</file>

<file path=ppt/theme/theme3.xml><?xml version="1.0" encoding="utf-8"?>
<a:theme xmlns:a="http://schemas.openxmlformats.org/drawingml/2006/main" name="Hervorhebungen">
  <a:themeElements>
    <a:clrScheme name="Master Rot">
      <a:dk1>
        <a:srgbClr val="FFFFFF"/>
      </a:dk1>
      <a:lt1>
        <a:srgbClr val="FFFFFF"/>
      </a:lt1>
      <a:dk2>
        <a:srgbClr val="C61A27"/>
      </a:dk2>
      <a:lt2>
        <a:srgbClr val="C61A27"/>
      </a:lt2>
      <a:accent1>
        <a:srgbClr val="C51925"/>
      </a:accent1>
      <a:accent2>
        <a:srgbClr val="004861"/>
      </a:accent2>
      <a:accent3>
        <a:srgbClr val="DD7522"/>
      </a:accent3>
      <a:accent4>
        <a:srgbClr val="793379"/>
      </a:accent4>
      <a:accent5>
        <a:srgbClr val="00978A"/>
      </a:accent5>
      <a:accent6>
        <a:srgbClr val="009BD6"/>
      </a:accent6>
      <a:hlink>
        <a:srgbClr val="FFFFFF"/>
      </a:hlink>
      <a:folHlink>
        <a:srgbClr val="83A0AF"/>
      </a:folHlink>
    </a:clrScheme>
    <a:fontScheme name="UniKo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Koblenz_PowerPoint_16-9_la2a.potx" id="{905B87C7-3BD4-8748-BE4C-FD065813BF50}" vid="{16BA0F69-856A-6C4B-A30E-B2405E215914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Inhaltsseiten</Template>
  <TotalTime>0</TotalTime>
  <Words>0</Words>
  <Application>Microsoft Macintosh PowerPoint</Application>
  <PresentationFormat>Breitbild</PresentationFormat>
  <Paragraphs>0</Paragraphs>
  <Slides>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</vt:i4>
      </vt:variant>
    </vt:vector>
  </HeadingPairs>
  <TitlesOfParts>
    <vt:vector size="12" baseType="lpstr">
      <vt:lpstr>Arial</vt:lpstr>
      <vt:lpstr>Open Sans ExtraBold</vt:lpstr>
      <vt:lpstr>Open Sans ExtraBold</vt:lpstr>
      <vt:lpstr>Open Sans Light</vt:lpstr>
      <vt:lpstr>Calibri</vt:lpstr>
      <vt:lpstr>Wingdings</vt:lpstr>
      <vt:lpstr>Open Sans SemiBold</vt:lpstr>
      <vt:lpstr>Inhaltsseiten</vt:lpstr>
      <vt:lpstr>Titelseiten</vt:lpstr>
      <vt:lpstr>Hervorhebungen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über eine Zeile </dc:title>
  <dc:subject/>
  <dc:creator>Volker Riediger</dc:creator>
  <cp:keywords/>
  <dc:description/>
  <cp:lastModifiedBy>Volker Riediger</cp:lastModifiedBy>
  <cp:revision>13</cp:revision>
  <dcterms:created xsi:type="dcterms:W3CDTF">2022-09-29T10:38:58Z</dcterms:created>
  <dcterms:modified xsi:type="dcterms:W3CDTF">2025-04-01T11:09:59Z</dcterms:modified>
  <cp:category/>
</cp:coreProperties>
</file>